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4"/>
  </p:sldMasterIdLst>
  <p:notesMasterIdLst>
    <p:notesMasterId r:id="rId29"/>
  </p:notesMasterIdLst>
  <p:sldIdLst>
    <p:sldId id="511" r:id="rId5"/>
    <p:sldId id="460" r:id="rId6"/>
    <p:sldId id="441" r:id="rId7"/>
    <p:sldId id="443" r:id="rId8"/>
    <p:sldId id="391" r:id="rId9"/>
    <p:sldId id="389" r:id="rId10"/>
    <p:sldId id="487" r:id="rId11"/>
    <p:sldId id="488" r:id="rId12"/>
    <p:sldId id="512" r:id="rId13"/>
    <p:sldId id="513" r:id="rId14"/>
    <p:sldId id="471" r:id="rId15"/>
    <p:sldId id="475" r:id="rId16"/>
    <p:sldId id="477" r:id="rId17"/>
    <p:sldId id="503" r:id="rId18"/>
    <p:sldId id="506" r:id="rId19"/>
    <p:sldId id="504" r:id="rId20"/>
    <p:sldId id="500" r:id="rId21"/>
    <p:sldId id="266" r:id="rId22"/>
    <p:sldId id="508" r:id="rId23"/>
    <p:sldId id="267" r:id="rId24"/>
    <p:sldId id="275" r:id="rId25"/>
    <p:sldId id="280" r:id="rId26"/>
    <p:sldId id="288" r:id="rId27"/>
    <p:sldId id="514" r:id="rId2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>
        <p:guide orient="horz" pos="288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Kumar" userId="f94225b3-263d-47de-91f3-c17c89a7eef3" providerId="ADAL" clId="{39F68A15-CD75-440B-A429-40E831B35911}"/>
    <pc:docChg chg="delSld modSld">
      <pc:chgData name="Aastha Kumar" userId="f94225b3-263d-47de-91f3-c17c89a7eef3" providerId="ADAL" clId="{39F68A15-CD75-440B-A429-40E831B35911}" dt="2024-11-27T06:26:39.816" v="5" actId="47"/>
      <pc:docMkLst>
        <pc:docMk/>
      </pc:docMkLst>
      <pc:sldChg chg="del">
        <pc:chgData name="Aastha Kumar" userId="f94225b3-263d-47de-91f3-c17c89a7eef3" providerId="ADAL" clId="{39F68A15-CD75-440B-A429-40E831B35911}" dt="2024-11-27T06:26:39.816" v="5" actId="47"/>
        <pc:sldMkLst>
          <pc:docMk/>
          <pc:sldMk cId="2747857487" sldId="483"/>
        </pc:sldMkLst>
      </pc:sldChg>
      <pc:sldChg chg="modSp mod">
        <pc:chgData name="Aastha Kumar" userId="f94225b3-263d-47de-91f3-c17c89a7eef3" providerId="ADAL" clId="{39F68A15-CD75-440B-A429-40E831B35911}" dt="2024-11-27T06:25:30.502" v="4" actId="1076"/>
        <pc:sldMkLst>
          <pc:docMk/>
          <pc:sldMk cId="4002844427" sldId="487"/>
        </pc:sldMkLst>
        <pc:spChg chg="mod">
          <ac:chgData name="Aastha Kumar" userId="f94225b3-263d-47de-91f3-c17c89a7eef3" providerId="ADAL" clId="{39F68A15-CD75-440B-A429-40E831B35911}" dt="2024-11-27T06:25:18.676" v="1" actId="20577"/>
          <ac:spMkLst>
            <pc:docMk/>
            <pc:sldMk cId="4002844427" sldId="487"/>
            <ac:spMk id="3" creationId="{F7D808EB-7A55-E1B6-D3D3-8D2B3771A569}"/>
          </ac:spMkLst>
        </pc:spChg>
        <pc:spChg chg="mod">
          <ac:chgData name="Aastha Kumar" userId="f94225b3-263d-47de-91f3-c17c89a7eef3" providerId="ADAL" clId="{39F68A15-CD75-440B-A429-40E831B35911}" dt="2024-11-27T06:25:22.310" v="2" actId="1076"/>
          <ac:spMkLst>
            <pc:docMk/>
            <pc:sldMk cId="4002844427" sldId="487"/>
            <ac:spMk id="4" creationId="{7C472349-3EB8-C998-6E25-7DE492A4A31B}"/>
          </ac:spMkLst>
        </pc:spChg>
        <pc:spChg chg="mod">
          <ac:chgData name="Aastha Kumar" userId="f94225b3-263d-47de-91f3-c17c89a7eef3" providerId="ADAL" clId="{39F68A15-CD75-440B-A429-40E831B35911}" dt="2024-11-27T06:25:30.502" v="4" actId="1076"/>
          <ac:spMkLst>
            <pc:docMk/>
            <pc:sldMk cId="4002844427" sldId="487"/>
            <ac:spMk id="10" creationId="{16592E34-28B0-ECAA-9A7E-195B24193F20}"/>
          </ac:spMkLst>
        </pc:spChg>
        <pc:spChg chg="mod">
          <ac:chgData name="Aastha Kumar" userId="f94225b3-263d-47de-91f3-c17c89a7eef3" providerId="ADAL" clId="{39F68A15-CD75-440B-A429-40E831B35911}" dt="2024-11-27T06:25:30.502" v="4" actId="1076"/>
          <ac:spMkLst>
            <pc:docMk/>
            <pc:sldMk cId="4002844427" sldId="487"/>
            <ac:spMk id="14" creationId="{E4A606D5-9C5B-3C32-233E-5E8964D24F24}"/>
          </ac:spMkLst>
        </pc:spChg>
        <pc:spChg chg="mod">
          <ac:chgData name="Aastha Kumar" userId="f94225b3-263d-47de-91f3-c17c89a7eef3" providerId="ADAL" clId="{39F68A15-CD75-440B-A429-40E831B35911}" dt="2024-11-27T06:25:30.502" v="4" actId="1076"/>
          <ac:spMkLst>
            <pc:docMk/>
            <pc:sldMk cId="4002844427" sldId="487"/>
            <ac:spMk id="15" creationId="{B82FC3AC-1CFB-3B47-468B-92EB0B3686C3}"/>
          </ac:spMkLst>
        </pc:spChg>
        <pc:picChg chg="mod">
          <ac:chgData name="Aastha Kumar" userId="f94225b3-263d-47de-91f3-c17c89a7eef3" providerId="ADAL" clId="{39F68A15-CD75-440B-A429-40E831B35911}" dt="2024-11-27T06:25:30.502" v="4" actId="1076"/>
          <ac:picMkLst>
            <pc:docMk/>
            <pc:sldMk cId="4002844427" sldId="487"/>
            <ac:picMk id="9" creationId="{58A0A927-B172-FE9B-7BC4-9E26FF0A9A9E}"/>
          </ac:picMkLst>
        </pc:picChg>
        <pc:picChg chg="mod">
          <ac:chgData name="Aastha Kumar" userId="f94225b3-263d-47de-91f3-c17c89a7eef3" providerId="ADAL" clId="{39F68A15-CD75-440B-A429-40E831B35911}" dt="2024-11-27T06:25:30.502" v="4" actId="1076"/>
          <ac:picMkLst>
            <pc:docMk/>
            <pc:sldMk cId="4002844427" sldId="487"/>
            <ac:picMk id="12" creationId="{CFC218EF-95AA-2A1A-7D7A-353B4DA649A7}"/>
          </ac:picMkLst>
        </pc:picChg>
      </pc:sldChg>
      <pc:sldChg chg="modSp mod">
        <pc:chgData name="Aastha Kumar" userId="f94225b3-263d-47de-91f3-c17c89a7eef3" providerId="ADAL" clId="{39F68A15-CD75-440B-A429-40E831B35911}" dt="2024-11-27T06:21:37.980" v="0" actId="1076"/>
        <pc:sldMkLst>
          <pc:docMk/>
          <pc:sldMk cId="1057480018" sldId="511"/>
        </pc:sldMkLst>
        <pc:spChg chg="mod">
          <ac:chgData name="Aastha Kumar" userId="f94225b3-263d-47de-91f3-c17c89a7eef3" providerId="ADAL" clId="{39F68A15-CD75-440B-A429-40E831B35911}" dt="2024-11-27T06:21:37.980" v="0" actId="1076"/>
          <ac:spMkLst>
            <pc:docMk/>
            <pc:sldMk cId="1057480018" sldId="511"/>
            <ac:spMk id="14" creationId="{00000000-0000-0000-0000-000000000000}"/>
          </ac:spMkLst>
        </pc:spChg>
      </pc:sldChg>
    </pc:docChg>
  </pc:docChgLst>
  <pc:docChgLst>
    <pc:chgData name="Shreya Bhushan" userId="S::shreya.bhushan2021@vitstudent.ac.in::4a6be96b-2b1f-4428-978e-8cd417cd75b4" providerId="AD" clId="Web-{B8178D33-DCC9-B91D-1C62-277DCC891FB9}"/>
    <pc:docChg chg="modSld">
      <pc:chgData name="Shreya Bhushan" userId="S::shreya.bhushan2021@vitstudent.ac.in::4a6be96b-2b1f-4428-978e-8cd417cd75b4" providerId="AD" clId="Web-{B8178D33-DCC9-B91D-1C62-277DCC891FB9}" dt="2024-10-02T12:33:40.064" v="0" actId="1076"/>
      <pc:docMkLst>
        <pc:docMk/>
      </pc:docMkLst>
      <pc:sldChg chg="modSp">
        <pc:chgData name="Shreya Bhushan" userId="S::shreya.bhushan2021@vitstudent.ac.in::4a6be96b-2b1f-4428-978e-8cd417cd75b4" providerId="AD" clId="Web-{B8178D33-DCC9-B91D-1C62-277DCC891FB9}" dt="2024-10-02T12:33:40.064" v="0" actId="1076"/>
        <pc:sldMkLst>
          <pc:docMk/>
          <pc:sldMk cId="1924036167" sldId="289"/>
        </pc:sldMkLst>
        <pc:picChg chg="mod">
          <ac:chgData name="Shreya Bhushan" userId="S::shreya.bhushan2021@vitstudent.ac.in::4a6be96b-2b1f-4428-978e-8cd417cd75b4" providerId="AD" clId="Web-{B8178D33-DCC9-B91D-1C62-277DCC891FB9}" dt="2024-10-02T12:33:40.064" v="0" actId="1076"/>
          <ac:picMkLst>
            <pc:docMk/>
            <pc:sldMk cId="1924036167" sldId="289"/>
            <ac:picMk id="5" creationId="{97034B2D-1BE8-0BCA-E73A-4D43A13627C7}"/>
          </ac:picMkLst>
        </pc:picChg>
      </pc:sldChg>
    </pc:docChg>
  </pc:docChgLst>
  <pc:docChgLst>
    <pc:chgData name="Aastha Kumar" userId="f94225b3-263d-47de-91f3-c17c89a7eef3" providerId="ADAL" clId="{E9C549FB-76A9-45A3-8AC4-80849532B141}"/>
    <pc:docChg chg="undo custSel addSld delSld modSld">
      <pc:chgData name="Aastha Kumar" userId="f94225b3-263d-47de-91f3-c17c89a7eef3" providerId="ADAL" clId="{E9C549FB-76A9-45A3-8AC4-80849532B141}" dt="2024-10-14T02:29:18.569" v="1444" actId="1076"/>
      <pc:docMkLst>
        <pc:docMk/>
      </pc:docMkLst>
      <pc:sldChg chg="addSp delSp modSp mod">
        <pc:chgData name="Aastha Kumar" userId="f94225b3-263d-47de-91f3-c17c89a7eef3" providerId="ADAL" clId="{E9C549FB-76A9-45A3-8AC4-80849532B141}" dt="2024-10-13T15:59:28.906" v="735" actId="1035"/>
        <pc:sldMkLst>
          <pc:docMk/>
          <pc:sldMk cId="3261937403" sldId="267"/>
        </pc:sldMkLst>
        <pc:spChg chg="add mod">
          <ac:chgData name="Aastha Kumar" userId="f94225b3-263d-47de-91f3-c17c89a7eef3" providerId="ADAL" clId="{E9C549FB-76A9-45A3-8AC4-80849532B141}" dt="2024-10-13T15:57:53.826" v="720" actId="1076"/>
          <ac:spMkLst>
            <pc:docMk/>
            <pc:sldMk cId="3261937403" sldId="267"/>
            <ac:spMk id="3" creationId="{B0BF2860-55D7-8CA0-3633-C239E5EB0D5F}"/>
          </ac:spMkLst>
        </pc:spChg>
        <pc:picChg chg="mod">
          <ac:chgData name="Aastha Kumar" userId="f94225b3-263d-47de-91f3-c17c89a7eef3" providerId="ADAL" clId="{E9C549FB-76A9-45A3-8AC4-80849532B141}" dt="2024-10-13T15:57:41.505" v="716" actId="1076"/>
          <ac:picMkLst>
            <pc:docMk/>
            <pc:sldMk cId="3261937403" sldId="267"/>
            <ac:picMk id="2" creationId="{254FB96D-95B2-626A-B207-276E94EDB4C4}"/>
          </ac:picMkLst>
        </pc:picChg>
        <pc:picChg chg="mod">
          <ac:chgData name="Aastha Kumar" userId="f94225b3-263d-47de-91f3-c17c89a7eef3" providerId="ADAL" clId="{E9C549FB-76A9-45A3-8AC4-80849532B141}" dt="2024-10-13T15:57:26.541" v="711" actId="1076"/>
          <ac:picMkLst>
            <pc:docMk/>
            <pc:sldMk cId="3261937403" sldId="267"/>
            <ac:picMk id="4" creationId="{38BC12B3-4DB2-2D51-6130-59571B94D1B7}"/>
          </ac:picMkLst>
        </pc:picChg>
        <pc:picChg chg="del">
          <ac:chgData name="Aastha Kumar" userId="f94225b3-263d-47de-91f3-c17c89a7eef3" providerId="ADAL" clId="{E9C549FB-76A9-45A3-8AC4-80849532B141}" dt="2024-10-13T15:57:24.331" v="710" actId="478"/>
          <ac:picMkLst>
            <pc:docMk/>
            <pc:sldMk cId="3261937403" sldId="267"/>
            <ac:picMk id="5" creationId="{8F4A635E-1D2C-F724-8A80-8301460F4A85}"/>
          </ac:picMkLst>
        </pc:picChg>
        <pc:picChg chg="mod">
          <ac:chgData name="Aastha Kumar" userId="f94225b3-263d-47de-91f3-c17c89a7eef3" providerId="ADAL" clId="{E9C549FB-76A9-45A3-8AC4-80849532B141}" dt="2024-10-13T15:57:47.170" v="717" actId="1076"/>
          <ac:picMkLst>
            <pc:docMk/>
            <pc:sldMk cId="3261937403" sldId="267"/>
            <ac:picMk id="6" creationId="{E776370C-C2CF-D1AD-1FCF-71EBF27B49BD}"/>
          </ac:picMkLst>
        </pc:picChg>
        <pc:picChg chg="add mod">
          <ac:chgData name="Aastha Kumar" userId="f94225b3-263d-47de-91f3-c17c89a7eef3" providerId="ADAL" clId="{E9C549FB-76A9-45A3-8AC4-80849532B141}" dt="2024-10-13T15:59:28.906" v="735" actId="1035"/>
          <ac:picMkLst>
            <pc:docMk/>
            <pc:sldMk cId="3261937403" sldId="267"/>
            <ac:picMk id="7" creationId="{456D4447-6A7A-8DA8-63BD-6EC41FFB52B9}"/>
          </ac:picMkLst>
        </pc:picChg>
        <pc:picChg chg="add mod">
          <ac:chgData name="Aastha Kumar" userId="f94225b3-263d-47de-91f3-c17c89a7eef3" providerId="ADAL" clId="{E9C549FB-76A9-45A3-8AC4-80849532B141}" dt="2024-10-13T15:58:41.790" v="726" actId="1076"/>
          <ac:picMkLst>
            <pc:docMk/>
            <pc:sldMk cId="3261937403" sldId="267"/>
            <ac:picMk id="8" creationId="{928DACB2-0D26-5197-FFB2-2215937A352D}"/>
          </ac:picMkLst>
        </pc:picChg>
      </pc:sldChg>
      <pc:sldChg chg="addSp delSp modSp del mod">
        <pc:chgData name="Aastha Kumar" userId="f94225b3-263d-47de-91f3-c17c89a7eef3" providerId="ADAL" clId="{E9C549FB-76A9-45A3-8AC4-80849532B141}" dt="2024-10-13T05:47:17.504" v="190" actId="47"/>
        <pc:sldMkLst>
          <pc:docMk/>
          <pc:sldMk cId="0" sldId="273"/>
        </pc:sldMkLst>
        <pc:spChg chg="del mod">
          <ac:chgData name="Aastha Kumar" userId="f94225b3-263d-47de-91f3-c17c89a7eef3" providerId="ADAL" clId="{E9C549FB-76A9-45A3-8AC4-80849532B141}" dt="2024-10-13T05:45:18.237" v="158" actId="21"/>
          <ac:spMkLst>
            <pc:docMk/>
            <pc:sldMk cId="0" sldId="273"/>
            <ac:spMk id="4" creationId="{00000000-0000-0000-0000-000000000000}"/>
          </ac:spMkLst>
        </pc:spChg>
        <pc:spChg chg="del">
          <ac:chgData name="Aastha Kumar" userId="f94225b3-263d-47de-91f3-c17c89a7eef3" providerId="ADAL" clId="{E9C549FB-76A9-45A3-8AC4-80849532B141}" dt="2024-10-13T05:44:44.674" v="153" actId="478"/>
          <ac:spMkLst>
            <pc:docMk/>
            <pc:sldMk cId="0" sldId="273"/>
            <ac:spMk id="5" creationId="{00000000-0000-0000-0000-000000000000}"/>
          </ac:spMkLst>
        </pc:spChg>
        <pc:spChg chg="del">
          <ac:chgData name="Aastha Kumar" userId="f94225b3-263d-47de-91f3-c17c89a7eef3" providerId="ADAL" clId="{E9C549FB-76A9-45A3-8AC4-80849532B141}" dt="2024-10-13T05:44:44.674" v="153" actId="478"/>
          <ac:spMkLst>
            <pc:docMk/>
            <pc:sldMk cId="0" sldId="273"/>
            <ac:spMk id="6" creationId="{00000000-0000-0000-0000-000000000000}"/>
          </ac:spMkLst>
        </pc:spChg>
        <pc:spChg chg="del mod">
          <ac:chgData name="Aastha Kumar" userId="f94225b3-263d-47de-91f3-c17c89a7eef3" providerId="ADAL" clId="{E9C549FB-76A9-45A3-8AC4-80849532B141}" dt="2024-10-13T05:44:43.596" v="152"/>
          <ac:spMkLst>
            <pc:docMk/>
            <pc:sldMk cId="0" sldId="273"/>
            <ac:spMk id="7" creationId="{00000000-0000-0000-0000-000000000000}"/>
          </ac:spMkLst>
        </pc:spChg>
        <pc:spChg chg="add mod">
          <ac:chgData name="Aastha Kumar" userId="f94225b3-263d-47de-91f3-c17c89a7eef3" providerId="ADAL" clId="{E9C549FB-76A9-45A3-8AC4-80849532B141}" dt="2024-10-13T05:45:18.237" v="158" actId="21"/>
          <ac:spMkLst>
            <pc:docMk/>
            <pc:sldMk cId="0" sldId="273"/>
            <ac:spMk id="9" creationId="{3F6C2300-3B8A-1C08-E8A5-5980A17CA5AC}"/>
          </ac:spMkLst>
        </pc:spChg>
      </pc:sldChg>
      <pc:sldChg chg="addSp delSp modSp mod">
        <pc:chgData name="Aastha Kumar" userId="f94225b3-263d-47de-91f3-c17c89a7eef3" providerId="ADAL" clId="{E9C549FB-76A9-45A3-8AC4-80849532B141}" dt="2024-10-13T16:01:38.822" v="824" actId="1076"/>
        <pc:sldMkLst>
          <pc:docMk/>
          <pc:sldMk cId="3619046607" sldId="275"/>
        </pc:sldMkLst>
        <pc:spChg chg="mod">
          <ac:chgData name="Aastha Kumar" userId="f94225b3-263d-47de-91f3-c17c89a7eef3" providerId="ADAL" clId="{E9C549FB-76A9-45A3-8AC4-80849532B141}" dt="2024-10-13T05:39:37.334" v="100" actId="27636"/>
          <ac:spMkLst>
            <pc:docMk/>
            <pc:sldMk cId="3619046607" sldId="275"/>
            <ac:spMk id="2" creationId="{9EDB6EBC-6836-ACAA-E005-2B6899AE4E49}"/>
          </ac:spMkLst>
        </pc:spChg>
        <pc:spChg chg="mod">
          <ac:chgData name="Aastha Kumar" userId="f94225b3-263d-47de-91f3-c17c89a7eef3" providerId="ADAL" clId="{E9C549FB-76A9-45A3-8AC4-80849532B141}" dt="2024-10-13T05:39:37.334" v="101" actId="27636"/>
          <ac:spMkLst>
            <pc:docMk/>
            <pc:sldMk cId="3619046607" sldId="275"/>
            <ac:spMk id="3" creationId="{755EDEB7-509E-D5A8-B7F0-40C042BD3BDD}"/>
          </ac:spMkLst>
        </pc:spChg>
        <pc:spChg chg="add del mod">
          <ac:chgData name="Aastha Kumar" userId="f94225b3-263d-47de-91f3-c17c89a7eef3" providerId="ADAL" clId="{E9C549FB-76A9-45A3-8AC4-80849532B141}" dt="2024-10-13T16:00:23.235" v="783" actId="21"/>
          <ac:spMkLst>
            <pc:docMk/>
            <pc:sldMk cId="3619046607" sldId="275"/>
            <ac:spMk id="9" creationId="{D135ED99-16FB-A396-5ADB-37F25E1EF556}"/>
          </ac:spMkLst>
        </pc:spChg>
        <pc:spChg chg="add mod">
          <ac:chgData name="Aastha Kumar" userId="f94225b3-263d-47de-91f3-c17c89a7eef3" providerId="ADAL" clId="{E9C549FB-76A9-45A3-8AC4-80849532B141}" dt="2024-10-13T16:00:33.921" v="809" actId="20577"/>
          <ac:spMkLst>
            <pc:docMk/>
            <pc:sldMk cId="3619046607" sldId="275"/>
            <ac:spMk id="10" creationId="{3D3ED06B-0B8E-4400-BDEE-3CD42563F9F1}"/>
          </ac:spMkLst>
        </pc:spChg>
        <pc:picChg chg="del">
          <ac:chgData name="Aastha Kumar" userId="f94225b3-263d-47de-91f3-c17c89a7eef3" providerId="ADAL" clId="{E9C549FB-76A9-45A3-8AC4-80849532B141}" dt="2024-10-13T15:57:07.994" v="706" actId="478"/>
          <ac:picMkLst>
            <pc:docMk/>
            <pc:sldMk cId="3619046607" sldId="275"/>
            <ac:picMk id="4" creationId="{45C61A3A-A19A-C13D-5250-2205EB1CC545}"/>
          </ac:picMkLst>
        </pc:picChg>
        <pc:picChg chg="del">
          <ac:chgData name="Aastha Kumar" userId="f94225b3-263d-47de-91f3-c17c89a7eef3" providerId="ADAL" clId="{E9C549FB-76A9-45A3-8AC4-80849532B141}" dt="2024-10-13T15:58:47.589" v="728" actId="21"/>
          <ac:picMkLst>
            <pc:docMk/>
            <pc:sldMk cId="3619046607" sldId="275"/>
            <ac:picMk id="5" creationId="{456D4447-6A7A-8DA8-63BD-6EC41FFB52B9}"/>
          </ac:picMkLst>
        </pc:picChg>
        <pc:picChg chg="del">
          <ac:chgData name="Aastha Kumar" userId="f94225b3-263d-47de-91f3-c17c89a7eef3" providerId="ADAL" clId="{E9C549FB-76A9-45A3-8AC4-80849532B141}" dt="2024-10-13T15:57:06.715" v="705" actId="21"/>
          <ac:picMkLst>
            <pc:docMk/>
            <pc:sldMk cId="3619046607" sldId="275"/>
            <ac:picMk id="6" creationId="{928DACB2-0D26-5197-FFB2-2215937A352D}"/>
          </ac:picMkLst>
        </pc:picChg>
        <pc:picChg chg="mod">
          <ac:chgData name="Aastha Kumar" userId="f94225b3-263d-47de-91f3-c17c89a7eef3" providerId="ADAL" clId="{E9C549FB-76A9-45A3-8AC4-80849532B141}" dt="2024-10-13T16:00:11.349" v="781" actId="1076"/>
          <ac:picMkLst>
            <pc:docMk/>
            <pc:sldMk cId="3619046607" sldId="275"/>
            <ac:picMk id="7" creationId="{AE3D2213-9324-71D6-026C-EBBA5637B7A9}"/>
          </ac:picMkLst>
        </pc:picChg>
        <pc:picChg chg="add del mod">
          <ac:chgData name="Aastha Kumar" userId="f94225b3-263d-47de-91f3-c17c89a7eef3" providerId="ADAL" clId="{E9C549FB-76A9-45A3-8AC4-80849532B141}" dt="2024-10-13T15:59:41.421" v="736" actId="1076"/>
          <ac:picMkLst>
            <pc:docMk/>
            <pc:sldMk cId="3619046607" sldId="275"/>
            <ac:picMk id="8" creationId="{928DACB2-0D26-5197-FFB2-2215937A352D}"/>
          </ac:picMkLst>
        </pc:picChg>
        <pc:picChg chg="add mod">
          <ac:chgData name="Aastha Kumar" userId="f94225b3-263d-47de-91f3-c17c89a7eef3" providerId="ADAL" clId="{E9C549FB-76A9-45A3-8AC4-80849532B141}" dt="2024-10-13T16:00:50.697" v="813" actId="1076"/>
          <ac:picMkLst>
            <pc:docMk/>
            <pc:sldMk cId="3619046607" sldId="275"/>
            <ac:picMk id="11" creationId="{A456F9F9-E000-D480-A6CC-9C98C8F06254}"/>
          </ac:picMkLst>
        </pc:picChg>
        <pc:picChg chg="add del mod">
          <ac:chgData name="Aastha Kumar" userId="f94225b3-263d-47de-91f3-c17c89a7eef3" providerId="ADAL" clId="{E9C549FB-76A9-45A3-8AC4-80849532B141}" dt="2024-10-13T16:01:32.820" v="820" actId="478"/>
          <ac:picMkLst>
            <pc:docMk/>
            <pc:sldMk cId="3619046607" sldId="275"/>
            <ac:picMk id="12" creationId="{66C201C9-22E6-3B68-19D1-D6C35228CE34}"/>
          </ac:picMkLst>
        </pc:picChg>
        <pc:picChg chg="add mod">
          <ac:chgData name="Aastha Kumar" userId="f94225b3-263d-47de-91f3-c17c89a7eef3" providerId="ADAL" clId="{E9C549FB-76A9-45A3-8AC4-80849532B141}" dt="2024-10-13T16:01:38.822" v="824" actId="1076"/>
          <ac:picMkLst>
            <pc:docMk/>
            <pc:sldMk cId="3619046607" sldId="275"/>
            <ac:picMk id="13" creationId="{286F1426-064F-A9AF-B587-E7DC9D55A508}"/>
          </ac:picMkLst>
        </pc:picChg>
      </pc:sldChg>
      <pc:sldChg chg="addSp delSp modSp mod">
        <pc:chgData name="Aastha Kumar" userId="f94225b3-263d-47de-91f3-c17c89a7eef3" providerId="ADAL" clId="{E9C549FB-76A9-45A3-8AC4-80849532B141}" dt="2024-10-13T16:08:09.252" v="931" actId="20577"/>
        <pc:sldMkLst>
          <pc:docMk/>
          <pc:sldMk cId="3456713215" sldId="280"/>
        </pc:sldMkLst>
        <pc:spChg chg="add mod">
          <ac:chgData name="Aastha Kumar" userId="f94225b3-263d-47de-91f3-c17c89a7eef3" providerId="ADAL" clId="{E9C549FB-76A9-45A3-8AC4-80849532B141}" dt="2024-10-13T16:08:09.252" v="931" actId="20577"/>
          <ac:spMkLst>
            <pc:docMk/>
            <pc:sldMk cId="3456713215" sldId="280"/>
            <ac:spMk id="8" creationId="{A71F67E9-8C3C-F4E8-36A9-92F70BDA58E7}"/>
          </ac:spMkLst>
        </pc:spChg>
        <pc:picChg chg="del">
          <ac:chgData name="Aastha Kumar" userId="f94225b3-263d-47de-91f3-c17c89a7eef3" providerId="ADAL" clId="{E9C549FB-76A9-45A3-8AC4-80849532B141}" dt="2024-10-13T16:01:31.075" v="819" actId="21"/>
          <ac:picMkLst>
            <pc:docMk/>
            <pc:sldMk cId="3456713215" sldId="280"/>
            <ac:picMk id="2" creationId="{286F1426-064F-A9AF-B587-E7DC9D55A508}"/>
          </ac:picMkLst>
        </pc:picChg>
        <pc:picChg chg="del mod">
          <ac:chgData name="Aastha Kumar" userId="f94225b3-263d-47de-91f3-c17c89a7eef3" providerId="ADAL" clId="{E9C549FB-76A9-45A3-8AC4-80849532B141}" dt="2024-10-13T16:03:36.507" v="829" actId="478"/>
          <ac:picMkLst>
            <pc:docMk/>
            <pc:sldMk cId="3456713215" sldId="280"/>
            <ac:picMk id="3" creationId="{C53B0370-880B-53C3-322F-7F8083BE9364}"/>
          </ac:picMkLst>
        </pc:picChg>
        <pc:picChg chg="add mod">
          <ac:chgData name="Aastha Kumar" userId="f94225b3-263d-47de-91f3-c17c89a7eef3" providerId="ADAL" clId="{E9C549FB-76A9-45A3-8AC4-80849532B141}" dt="2024-10-13T16:03:41.077" v="831" actId="14100"/>
          <ac:picMkLst>
            <pc:docMk/>
            <pc:sldMk cId="3456713215" sldId="280"/>
            <ac:picMk id="4" creationId="{AE96F2FD-B875-C49A-6416-EB12D7C52DA4}"/>
          </ac:picMkLst>
        </pc:picChg>
        <pc:picChg chg="del">
          <ac:chgData name="Aastha Kumar" userId="f94225b3-263d-47de-91f3-c17c89a7eef3" providerId="ADAL" clId="{E9C549FB-76A9-45A3-8AC4-80849532B141}" dt="2024-10-13T16:00:43.056" v="810" actId="21"/>
          <ac:picMkLst>
            <pc:docMk/>
            <pc:sldMk cId="3456713215" sldId="280"/>
            <ac:picMk id="5" creationId="{A456F9F9-E000-D480-A6CC-9C98C8F06254}"/>
          </ac:picMkLst>
        </pc:picChg>
        <pc:picChg chg="del">
          <ac:chgData name="Aastha Kumar" userId="f94225b3-263d-47de-91f3-c17c89a7eef3" providerId="ADAL" clId="{E9C549FB-76A9-45A3-8AC4-80849532B141}" dt="2024-10-13T16:01:06.466" v="814" actId="21"/>
          <ac:picMkLst>
            <pc:docMk/>
            <pc:sldMk cId="3456713215" sldId="280"/>
            <ac:picMk id="6" creationId="{66C201C9-22E6-3B68-19D1-D6C35228CE34}"/>
          </ac:picMkLst>
        </pc:picChg>
        <pc:picChg chg="add mod">
          <ac:chgData name="Aastha Kumar" userId="f94225b3-263d-47de-91f3-c17c89a7eef3" providerId="ADAL" clId="{E9C549FB-76A9-45A3-8AC4-80849532B141}" dt="2024-10-13T16:04:56.930" v="836" actId="1076"/>
          <ac:picMkLst>
            <pc:docMk/>
            <pc:sldMk cId="3456713215" sldId="280"/>
            <ac:picMk id="7" creationId="{D3FA7F36-81AB-93C1-8E8E-C944FF34415A}"/>
          </ac:picMkLst>
        </pc:picChg>
        <pc:picChg chg="add mod">
          <ac:chgData name="Aastha Kumar" userId="f94225b3-263d-47de-91f3-c17c89a7eef3" providerId="ADAL" clId="{E9C549FB-76A9-45A3-8AC4-80849532B141}" dt="2024-10-13T16:06:28.726" v="919" actId="1076"/>
          <ac:picMkLst>
            <pc:docMk/>
            <pc:sldMk cId="3456713215" sldId="280"/>
            <ac:picMk id="9" creationId="{5A81D1BF-5A15-349B-36D4-F0E213452E5D}"/>
          </ac:picMkLst>
        </pc:picChg>
        <pc:picChg chg="add mod">
          <ac:chgData name="Aastha Kumar" userId="f94225b3-263d-47de-91f3-c17c89a7eef3" providerId="ADAL" clId="{E9C549FB-76A9-45A3-8AC4-80849532B141}" dt="2024-10-13T16:07:08.756" v="927" actId="14100"/>
          <ac:picMkLst>
            <pc:docMk/>
            <pc:sldMk cId="3456713215" sldId="280"/>
            <ac:picMk id="10" creationId="{FE628110-CD57-C9E4-6057-037E11E6BE63}"/>
          </ac:picMkLst>
        </pc:picChg>
      </pc:sldChg>
      <pc:sldChg chg="delSp del mod">
        <pc:chgData name="Aastha Kumar" userId="f94225b3-263d-47de-91f3-c17c89a7eef3" providerId="ADAL" clId="{E9C549FB-76A9-45A3-8AC4-80849532B141}" dt="2024-10-13T16:06:30.543" v="920" actId="47"/>
        <pc:sldMkLst>
          <pc:docMk/>
          <pc:sldMk cId="4214002848" sldId="285"/>
        </pc:sldMkLst>
        <pc:picChg chg="del">
          <ac:chgData name="Aastha Kumar" userId="f94225b3-263d-47de-91f3-c17c89a7eef3" providerId="ADAL" clId="{E9C549FB-76A9-45A3-8AC4-80849532B141}" dt="2024-10-13T16:04:11.273" v="832" actId="21"/>
          <ac:picMkLst>
            <pc:docMk/>
            <pc:sldMk cId="4214002848" sldId="285"/>
            <ac:picMk id="2" creationId="{D3FA7F36-81AB-93C1-8E8E-C944FF34415A}"/>
          </ac:picMkLst>
        </pc:picChg>
        <pc:picChg chg="del">
          <ac:chgData name="Aastha Kumar" userId="f94225b3-263d-47de-91f3-c17c89a7eef3" providerId="ADAL" clId="{E9C549FB-76A9-45A3-8AC4-80849532B141}" dt="2024-10-13T16:06:25.697" v="917" actId="21"/>
          <ac:picMkLst>
            <pc:docMk/>
            <pc:sldMk cId="4214002848" sldId="285"/>
            <ac:picMk id="3" creationId="{5A81D1BF-5A15-349B-36D4-F0E213452E5D}"/>
          </ac:picMkLst>
        </pc:picChg>
        <pc:picChg chg="del">
          <ac:chgData name="Aastha Kumar" userId="f94225b3-263d-47de-91f3-c17c89a7eef3" providerId="ADAL" clId="{E9C549FB-76A9-45A3-8AC4-80849532B141}" dt="2024-10-13T16:02:59.625" v="826" actId="21"/>
          <ac:picMkLst>
            <pc:docMk/>
            <pc:sldMk cId="4214002848" sldId="285"/>
            <ac:picMk id="6" creationId="{AE96F2FD-B875-C49A-6416-EB12D7C52DA4}"/>
          </ac:picMkLst>
        </pc:picChg>
      </pc:sldChg>
      <pc:sldChg chg="addSp delSp modSp mod">
        <pc:chgData name="Aastha Kumar" userId="f94225b3-263d-47de-91f3-c17c89a7eef3" providerId="ADAL" clId="{E9C549FB-76A9-45A3-8AC4-80849532B141}" dt="2024-10-13T16:09:27.502" v="972" actId="1076"/>
        <pc:sldMkLst>
          <pc:docMk/>
          <pc:sldMk cId="1521882192" sldId="288"/>
        </pc:sldMkLst>
        <pc:spChg chg="mod">
          <ac:chgData name="Aastha Kumar" userId="f94225b3-263d-47de-91f3-c17c89a7eef3" providerId="ADAL" clId="{E9C549FB-76A9-45A3-8AC4-80849532B141}" dt="2024-10-13T05:39:37.334" v="102" actId="27636"/>
          <ac:spMkLst>
            <pc:docMk/>
            <pc:sldMk cId="1521882192" sldId="288"/>
            <ac:spMk id="2" creationId="{27BF67D3-ED80-978C-4172-4A8B34EA41BA}"/>
          </ac:spMkLst>
        </pc:spChg>
        <pc:spChg chg="add mod">
          <ac:chgData name="Aastha Kumar" userId="f94225b3-263d-47de-91f3-c17c89a7eef3" providerId="ADAL" clId="{E9C549FB-76A9-45A3-8AC4-80849532B141}" dt="2024-10-13T16:09:27.502" v="972" actId="1076"/>
          <ac:spMkLst>
            <pc:docMk/>
            <pc:sldMk cId="1521882192" sldId="288"/>
            <ac:spMk id="4" creationId="{05E03CF3-8EAE-10B9-C195-9EA4C8CFA300}"/>
          </ac:spMkLst>
        </pc:spChg>
        <pc:picChg chg="mod">
          <ac:chgData name="Aastha Kumar" userId="f94225b3-263d-47de-91f3-c17c89a7eef3" providerId="ADAL" clId="{E9C549FB-76A9-45A3-8AC4-80849532B141}" dt="2024-10-13T16:07:12.462" v="928" actId="1076"/>
          <ac:picMkLst>
            <pc:docMk/>
            <pc:sldMk cId="1521882192" sldId="288"/>
            <ac:picMk id="3" creationId="{C4493F51-B2F6-81CA-16C0-2501C3E41A3B}"/>
          </ac:picMkLst>
        </pc:picChg>
        <pc:picChg chg="mod">
          <ac:chgData name="Aastha Kumar" userId="f94225b3-263d-47de-91f3-c17c89a7eef3" providerId="ADAL" clId="{E9C549FB-76A9-45A3-8AC4-80849532B141}" dt="2024-10-13T16:07:16.170" v="930" actId="14100"/>
          <ac:picMkLst>
            <pc:docMk/>
            <pc:sldMk cId="1521882192" sldId="288"/>
            <ac:picMk id="5" creationId="{5AEBD6C3-9D78-3D5C-B980-38400955083C}"/>
          </ac:picMkLst>
        </pc:picChg>
        <pc:picChg chg="del">
          <ac:chgData name="Aastha Kumar" userId="f94225b3-263d-47de-91f3-c17c89a7eef3" providerId="ADAL" clId="{E9C549FB-76A9-45A3-8AC4-80849532B141}" dt="2024-10-13T16:06:46.846" v="921" actId="21"/>
          <ac:picMkLst>
            <pc:docMk/>
            <pc:sldMk cId="1521882192" sldId="288"/>
            <ac:picMk id="6" creationId="{FE628110-CD57-C9E4-6057-037E11E6BE63}"/>
          </ac:picMkLst>
        </pc:picChg>
      </pc:sldChg>
      <pc:sldChg chg="delSp modSp mod">
        <pc:chgData name="Aastha Kumar" userId="f94225b3-263d-47de-91f3-c17c89a7eef3" providerId="ADAL" clId="{E9C549FB-76A9-45A3-8AC4-80849532B141}" dt="2024-10-13T05:31:04.376" v="32" actId="14100"/>
        <pc:sldMkLst>
          <pc:docMk/>
          <pc:sldMk cId="700411142" sldId="389"/>
        </pc:sldMkLst>
        <pc:spChg chg="mod">
          <ac:chgData name="Aastha Kumar" userId="f94225b3-263d-47de-91f3-c17c89a7eef3" providerId="ADAL" clId="{E9C549FB-76A9-45A3-8AC4-80849532B141}" dt="2024-10-13T05:31:02.563" v="31" actId="1076"/>
          <ac:spMkLst>
            <pc:docMk/>
            <pc:sldMk cId="700411142" sldId="389"/>
            <ac:spMk id="3" creationId="{00000000-0000-0000-0000-000000000000}"/>
          </ac:spMkLst>
        </pc:spChg>
        <pc:spChg chg="del mod">
          <ac:chgData name="Aastha Kumar" userId="f94225b3-263d-47de-91f3-c17c89a7eef3" providerId="ADAL" clId="{E9C549FB-76A9-45A3-8AC4-80849532B141}" dt="2024-10-13T05:30:19.685" v="11" actId="478"/>
          <ac:spMkLst>
            <pc:docMk/>
            <pc:sldMk cId="700411142" sldId="389"/>
            <ac:spMk id="6" creationId="{1200E79F-C499-DD68-BA0F-96ACB294AFA4}"/>
          </ac:spMkLst>
        </pc:spChg>
        <pc:spChg chg="del">
          <ac:chgData name="Aastha Kumar" userId="f94225b3-263d-47de-91f3-c17c89a7eef3" providerId="ADAL" clId="{E9C549FB-76A9-45A3-8AC4-80849532B141}" dt="2024-10-13T05:30:22.167" v="12" actId="478"/>
          <ac:spMkLst>
            <pc:docMk/>
            <pc:sldMk cId="700411142" sldId="389"/>
            <ac:spMk id="7" creationId="{0D7D5159-5ED3-9382-3B53-AA8E20E964FE}"/>
          </ac:spMkLst>
        </pc:spChg>
        <pc:picChg chg="mod">
          <ac:chgData name="Aastha Kumar" userId="f94225b3-263d-47de-91f3-c17c89a7eef3" providerId="ADAL" clId="{E9C549FB-76A9-45A3-8AC4-80849532B141}" dt="2024-10-13T05:30:30.331" v="14" actId="14100"/>
          <ac:picMkLst>
            <pc:docMk/>
            <pc:sldMk cId="700411142" sldId="389"/>
            <ac:picMk id="2" creationId="{00000000-0000-0000-0000-000000000000}"/>
          </ac:picMkLst>
        </pc:picChg>
        <pc:picChg chg="mod ord">
          <ac:chgData name="Aastha Kumar" userId="f94225b3-263d-47de-91f3-c17c89a7eef3" providerId="ADAL" clId="{E9C549FB-76A9-45A3-8AC4-80849532B141}" dt="2024-10-13T05:31:04.376" v="32" actId="14100"/>
          <ac:picMkLst>
            <pc:docMk/>
            <pc:sldMk cId="700411142" sldId="389"/>
            <ac:picMk id="5" creationId="{00000000-0000-0000-0000-000000000000}"/>
          </ac:picMkLst>
        </pc:picChg>
      </pc:sldChg>
      <pc:sldChg chg="modSp mod">
        <pc:chgData name="Aastha Kumar" userId="f94225b3-263d-47de-91f3-c17c89a7eef3" providerId="ADAL" clId="{E9C549FB-76A9-45A3-8AC4-80849532B141}" dt="2024-10-13T05:39:37.349" v="105" actId="27636"/>
        <pc:sldMkLst>
          <pc:docMk/>
          <pc:sldMk cId="109605198" sldId="391"/>
        </pc:sldMkLst>
        <pc:spChg chg="mod">
          <ac:chgData name="Aastha Kumar" userId="f94225b3-263d-47de-91f3-c17c89a7eef3" providerId="ADAL" clId="{E9C549FB-76A9-45A3-8AC4-80849532B141}" dt="2024-10-13T05:26:58.552" v="9" actId="14100"/>
          <ac:spMkLst>
            <pc:docMk/>
            <pc:sldMk cId="109605198" sldId="391"/>
            <ac:spMk id="8" creationId="{2D0873E0-4024-36EE-B4D2-289419C3F452}"/>
          </ac:spMkLst>
        </pc:spChg>
        <pc:spChg chg="mod">
          <ac:chgData name="Aastha Kumar" userId="f94225b3-263d-47de-91f3-c17c89a7eef3" providerId="ADAL" clId="{E9C549FB-76A9-45A3-8AC4-80849532B141}" dt="2024-10-13T05:39:37.349" v="105" actId="27636"/>
          <ac:spMkLst>
            <pc:docMk/>
            <pc:sldMk cId="109605198" sldId="391"/>
            <ac:spMk id="29697" creationId="{00000000-0000-0000-0000-000000000000}"/>
          </ac:spMkLst>
        </pc:spChg>
      </pc:sldChg>
      <pc:sldChg chg="modSp mod">
        <pc:chgData name="Aastha Kumar" userId="f94225b3-263d-47de-91f3-c17c89a7eef3" providerId="ADAL" clId="{E9C549FB-76A9-45A3-8AC4-80849532B141}" dt="2024-10-13T05:39:37.349" v="103" actId="27636"/>
        <pc:sldMkLst>
          <pc:docMk/>
          <pc:sldMk cId="3140342401" sldId="441"/>
        </pc:sldMkLst>
        <pc:spChg chg="mod">
          <ac:chgData name="Aastha Kumar" userId="f94225b3-263d-47de-91f3-c17c89a7eef3" providerId="ADAL" clId="{E9C549FB-76A9-45A3-8AC4-80849532B141}" dt="2024-10-13T05:39:37.349" v="103" actId="27636"/>
          <ac:spMkLst>
            <pc:docMk/>
            <pc:sldMk cId="3140342401" sldId="441"/>
            <ac:spMk id="2" creationId="{D8D9A246-3FFA-AB48-A672-5DF0CF79152E}"/>
          </ac:spMkLst>
        </pc:spChg>
      </pc:sldChg>
      <pc:sldChg chg="modSp mod">
        <pc:chgData name="Aastha Kumar" userId="f94225b3-263d-47de-91f3-c17c89a7eef3" providerId="ADAL" clId="{E9C549FB-76A9-45A3-8AC4-80849532B141}" dt="2024-10-13T05:39:37.349" v="104" actId="27636"/>
        <pc:sldMkLst>
          <pc:docMk/>
          <pc:sldMk cId="2988043519" sldId="443"/>
        </pc:sldMkLst>
        <pc:spChg chg="mod">
          <ac:chgData name="Aastha Kumar" userId="f94225b3-263d-47de-91f3-c17c89a7eef3" providerId="ADAL" clId="{E9C549FB-76A9-45A3-8AC4-80849532B141}" dt="2024-10-13T05:39:37.349" v="104" actId="27636"/>
          <ac:spMkLst>
            <pc:docMk/>
            <pc:sldMk cId="2988043519" sldId="443"/>
            <ac:spMk id="2" creationId="{BE238F62-2FB4-E8A3-08D4-3385E8BC0784}"/>
          </ac:spMkLst>
        </pc:spChg>
        <pc:picChg chg="mod modCrop">
          <ac:chgData name="Aastha Kumar" userId="f94225b3-263d-47de-91f3-c17c89a7eef3" providerId="ADAL" clId="{E9C549FB-76A9-45A3-8AC4-80849532B141}" dt="2024-10-13T05:26:27.864" v="4" actId="732"/>
          <ac:picMkLst>
            <pc:docMk/>
            <pc:sldMk cId="2988043519" sldId="443"/>
            <ac:picMk id="5" creationId="{CCFB2090-77AF-6589-91FA-56FBA29F4427}"/>
          </ac:picMkLst>
        </pc:picChg>
      </pc:sldChg>
      <pc:sldChg chg="modSp">
        <pc:chgData name="Aastha Kumar" userId="f94225b3-263d-47de-91f3-c17c89a7eef3" providerId="ADAL" clId="{E9C549FB-76A9-45A3-8AC4-80849532B141}" dt="2024-10-13T05:39:36.959" v="83"/>
        <pc:sldMkLst>
          <pc:docMk/>
          <pc:sldMk cId="910260848" sldId="460"/>
        </pc:sldMkLst>
        <pc:spChg chg="mod">
          <ac:chgData name="Aastha Kumar" userId="f94225b3-263d-47de-91f3-c17c89a7eef3" providerId="ADAL" clId="{E9C549FB-76A9-45A3-8AC4-80849532B141}" dt="2024-10-13T05:39:36.959" v="83"/>
          <ac:spMkLst>
            <pc:docMk/>
            <pc:sldMk cId="910260848" sldId="460"/>
            <ac:spMk id="2" creationId="{CDD97379-1DAA-C3EC-ED17-75203EC5D416}"/>
          </ac:spMkLst>
        </pc:spChg>
        <pc:spChg chg="mod">
          <ac:chgData name="Aastha Kumar" userId="f94225b3-263d-47de-91f3-c17c89a7eef3" providerId="ADAL" clId="{E9C549FB-76A9-45A3-8AC4-80849532B141}" dt="2024-10-13T05:39:36.959" v="83"/>
          <ac:spMkLst>
            <pc:docMk/>
            <pc:sldMk cId="910260848" sldId="460"/>
            <ac:spMk id="3" creationId="{658AC036-23C4-A5CC-7151-427F2E613B31}"/>
          </ac:spMkLst>
        </pc:spChg>
      </pc:sldChg>
      <pc:sldChg chg="addSp modSp mod">
        <pc:chgData name="Aastha Kumar" userId="f94225b3-263d-47de-91f3-c17c89a7eef3" providerId="ADAL" clId="{E9C549FB-76A9-45A3-8AC4-80849532B141}" dt="2024-10-13T06:28:28.195" v="367" actId="1076"/>
        <pc:sldMkLst>
          <pc:docMk/>
          <pc:sldMk cId="3086548606" sldId="471"/>
        </pc:sldMkLst>
        <pc:spChg chg="mod">
          <ac:chgData name="Aastha Kumar" userId="f94225b3-263d-47de-91f3-c17c89a7eef3" providerId="ADAL" clId="{E9C549FB-76A9-45A3-8AC4-80849532B141}" dt="2024-10-13T06:26:00.822" v="222" actId="1076"/>
          <ac:spMkLst>
            <pc:docMk/>
            <pc:sldMk cId="3086548606" sldId="471"/>
            <ac:spMk id="2" creationId="{A7EFD658-62A1-AF1D-FBC2-6FAEF4B36D55}"/>
          </ac:spMkLst>
        </pc:spChg>
        <pc:spChg chg="mod">
          <ac:chgData name="Aastha Kumar" userId="f94225b3-263d-47de-91f3-c17c89a7eef3" providerId="ADAL" clId="{E9C549FB-76A9-45A3-8AC4-80849532B141}" dt="2024-10-13T06:27:41.180" v="350" actId="20577"/>
          <ac:spMkLst>
            <pc:docMk/>
            <pc:sldMk cId="3086548606" sldId="471"/>
            <ac:spMk id="6" creationId="{4E6A91A6-1AD4-C6C2-2A7C-9E8F4EEC652A}"/>
          </ac:spMkLst>
        </pc:spChg>
        <pc:spChg chg="add mod">
          <ac:chgData name="Aastha Kumar" userId="f94225b3-263d-47de-91f3-c17c89a7eef3" providerId="ADAL" clId="{E9C549FB-76A9-45A3-8AC4-80849532B141}" dt="2024-10-13T06:28:28.195" v="367" actId="1076"/>
          <ac:spMkLst>
            <pc:docMk/>
            <pc:sldMk cId="3086548606" sldId="471"/>
            <ac:spMk id="9" creationId="{CBB9EB18-7F56-D170-A7F1-D7C71976A5B7}"/>
          </ac:spMkLst>
        </pc:spChg>
        <pc:picChg chg="add mod modCrop">
          <ac:chgData name="Aastha Kumar" userId="f94225b3-263d-47de-91f3-c17c89a7eef3" providerId="ADAL" clId="{E9C549FB-76A9-45A3-8AC4-80849532B141}" dt="2024-10-13T06:28:12.162" v="363" actId="1076"/>
          <ac:picMkLst>
            <pc:docMk/>
            <pc:sldMk cId="3086548606" sldId="471"/>
            <ac:picMk id="5" creationId="{0C690A34-4F32-F4F9-BB8C-BA01C7B8D500}"/>
          </ac:picMkLst>
        </pc:picChg>
        <pc:picChg chg="add mod modCrop">
          <ac:chgData name="Aastha Kumar" userId="f94225b3-263d-47de-91f3-c17c89a7eef3" providerId="ADAL" clId="{E9C549FB-76A9-45A3-8AC4-80849532B141}" dt="2024-10-13T06:28:12.162" v="363" actId="1076"/>
          <ac:picMkLst>
            <pc:docMk/>
            <pc:sldMk cId="3086548606" sldId="471"/>
            <ac:picMk id="7" creationId="{AF9C9081-2587-036E-235D-66E4DE94017E}"/>
          </ac:picMkLst>
        </pc:picChg>
      </pc:sldChg>
      <pc:sldChg chg="delSp modSp del mod">
        <pc:chgData name="Aastha Kumar" userId="f94225b3-263d-47de-91f3-c17c89a7eef3" providerId="ADAL" clId="{E9C549FB-76A9-45A3-8AC4-80849532B141}" dt="2024-10-13T06:25:44.245" v="218" actId="47"/>
        <pc:sldMkLst>
          <pc:docMk/>
          <pc:sldMk cId="3220405664" sldId="472"/>
        </pc:sldMkLst>
        <pc:spChg chg="mod">
          <ac:chgData name="Aastha Kumar" userId="f94225b3-263d-47de-91f3-c17c89a7eef3" providerId="ADAL" clId="{E9C549FB-76A9-45A3-8AC4-80849532B141}" dt="2024-10-13T05:39:37.209" v="86" actId="27636"/>
          <ac:spMkLst>
            <pc:docMk/>
            <pc:sldMk cId="3220405664" sldId="472"/>
            <ac:spMk id="2" creationId="{FF6B8EB5-957C-CC94-E186-CA051DEB5553}"/>
          </ac:spMkLst>
        </pc:spChg>
        <pc:spChg chg="mod">
          <ac:chgData name="Aastha Kumar" userId="f94225b3-263d-47de-91f3-c17c89a7eef3" providerId="ADAL" clId="{E9C549FB-76A9-45A3-8AC4-80849532B141}" dt="2024-10-13T06:25:01.374" v="208" actId="21"/>
          <ac:spMkLst>
            <pc:docMk/>
            <pc:sldMk cId="3220405664" sldId="472"/>
            <ac:spMk id="6" creationId="{CF301C9E-BAFE-F397-9FF5-04806C434318}"/>
          </ac:spMkLst>
        </pc:spChg>
        <pc:picChg chg="del">
          <ac:chgData name="Aastha Kumar" userId="f94225b3-263d-47de-91f3-c17c89a7eef3" providerId="ADAL" clId="{E9C549FB-76A9-45A3-8AC4-80849532B141}" dt="2024-10-13T06:25:09.163" v="211" actId="21"/>
          <ac:picMkLst>
            <pc:docMk/>
            <pc:sldMk cId="3220405664" sldId="472"/>
            <ac:picMk id="7" creationId="{AF9C9081-2587-036E-235D-66E4DE94017E}"/>
          </ac:picMkLst>
        </pc:picChg>
      </pc:sldChg>
      <pc:sldChg chg="delSp modSp del mod">
        <pc:chgData name="Aastha Kumar" userId="f94225b3-263d-47de-91f3-c17c89a7eef3" providerId="ADAL" clId="{E9C549FB-76A9-45A3-8AC4-80849532B141}" dt="2024-10-13T06:25:44.495" v="219" actId="47"/>
        <pc:sldMkLst>
          <pc:docMk/>
          <pc:sldMk cId="1243666951" sldId="473"/>
        </pc:sldMkLst>
        <pc:spChg chg="mod">
          <ac:chgData name="Aastha Kumar" userId="f94225b3-263d-47de-91f3-c17c89a7eef3" providerId="ADAL" clId="{E9C549FB-76A9-45A3-8AC4-80849532B141}" dt="2024-10-13T05:39:37.209" v="87" actId="27636"/>
          <ac:spMkLst>
            <pc:docMk/>
            <pc:sldMk cId="1243666951" sldId="473"/>
            <ac:spMk id="2" creationId="{9913C56B-96A4-E717-0E20-EDCF5F77B1D7}"/>
          </ac:spMkLst>
        </pc:spChg>
        <pc:spChg chg="del mod">
          <ac:chgData name="Aastha Kumar" userId="f94225b3-263d-47de-91f3-c17c89a7eef3" providerId="ADAL" clId="{E9C549FB-76A9-45A3-8AC4-80849532B141}" dt="2024-10-13T06:25:39.192" v="215" actId="21"/>
          <ac:spMkLst>
            <pc:docMk/>
            <pc:sldMk cId="1243666951" sldId="473"/>
            <ac:spMk id="9" creationId="{CBB9EB18-7F56-D170-A7F1-D7C71976A5B7}"/>
          </ac:spMkLst>
        </pc:spChg>
        <pc:picChg chg="del">
          <ac:chgData name="Aastha Kumar" userId="f94225b3-263d-47de-91f3-c17c89a7eef3" providerId="ADAL" clId="{E9C549FB-76A9-45A3-8AC4-80849532B141}" dt="2024-10-13T06:25:39.192" v="215" actId="21"/>
          <ac:picMkLst>
            <pc:docMk/>
            <pc:sldMk cId="1243666951" sldId="473"/>
            <ac:picMk id="5" creationId="{0C690A34-4F32-F4F9-BB8C-BA01C7B8D500}"/>
          </ac:picMkLst>
        </pc:picChg>
      </pc:sldChg>
      <pc:sldChg chg="addSp delSp modSp del mod">
        <pc:chgData name="Aastha Kumar" userId="f94225b3-263d-47de-91f3-c17c89a7eef3" providerId="ADAL" clId="{E9C549FB-76A9-45A3-8AC4-80849532B141}" dt="2024-10-13T06:30:51.801" v="435" actId="47"/>
        <pc:sldMkLst>
          <pc:docMk/>
          <pc:sldMk cId="1475109702" sldId="474"/>
        </pc:sldMkLst>
        <pc:spChg chg="mod">
          <ac:chgData name="Aastha Kumar" userId="f94225b3-263d-47de-91f3-c17c89a7eef3" providerId="ADAL" clId="{E9C549FB-76A9-45A3-8AC4-80849532B141}" dt="2024-10-13T05:39:37.224" v="88" actId="27636"/>
          <ac:spMkLst>
            <pc:docMk/>
            <pc:sldMk cId="1475109702" sldId="474"/>
            <ac:spMk id="2" creationId="{49A3E9A0-3DC2-588E-5CBA-2D833C6BB77F}"/>
          </ac:spMkLst>
        </pc:spChg>
        <pc:spChg chg="del mod">
          <ac:chgData name="Aastha Kumar" userId="f94225b3-263d-47de-91f3-c17c89a7eef3" providerId="ADAL" clId="{E9C549FB-76A9-45A3-8AC4-80849532B141}" dt="2024-10-13T06:29:19.728" v="397" actId="21"/>
          <ac:spMkLst>
            <pc:docMk/>
            <pc:sldMk cId="1475109702" sldId="474"/>
            <ac:spMk id="3" creationId="{BB4D9AF1-0C83-0DFB-3065-15B403329895}"/>
          </ac:spMkLst>
        </pc:spChg>
        <pc:spChg chg="add mod">
          <ac:chgData name="Aastha Kumar" userId="f94225b3-263d-47de-91f3-c17c89a7eef3" providerId="ADAL" clId="{E9C549FB-76A9-45A3-8AC4-80849532B141}" dt="2024-10-13T06:29:19.728" v="397" actId="21"/>
          <ac:spMkLst>
            <pc:docMk/>
            <pc:sldMk cId="1475109702" sldId="474"/>
            <ac:spMk id="6" creationId="{9381217D-7B9A-9077-DD82-1677156DF7E7}"/>
          </ac:spMkLst>
        </pc:spChg>
        <pc:picChg chg="del">
          <ac:chgData name="Aastha Kumar" userId="f94225b3-263d-47de-91f3-c17c89a7eef3" providerId="ADAL" clId="{E9C549FB-76A9-45A3-8AC4-80849532B141}" dt="2024-10-13T06:29:19.728" v="397" actId="21"/>
          <ac:picMkLst>
            <pc:docMk/>
            <pc:sldMk cId="1475109702" sldId="474"/>
            <ac:picMk id="5" creationId="{72B3F18F-8280-3434-ED82-5C924436F9B2}"/>
          </ac:picMkLst>
        </pc:picChg>
        <pc:picChg chg="del">
          <ac:chgData name="Aastha Kumar" userId="f94225b3-263d-47de-91f3-c17c89a7eef3" providerId="ADAL" clId="{E9C549FB-76A9-45A3-8AC4-80849532B141}" dt="2024-10-13T06:29:01.397" v="394" actId="478"/>
          <ac:picMkLst>
            <pc:docMk/>
            <pc:sldMk cId="1475109702" sldId="474"/>
            <ac:picMk id="7" creationId="{75EAB910-3C76-8A1F-EA45-3B36B6FB2801}"/>
          </ac:picMkLst>
        </pc:picChg>
        <pc:picChg chg="del">
          <ac:chgData name="Aastha Kumar" userId="f94225b3-263d-47de-91f3-c17c89a7eef3" providerId="ADAL" clId="{E9C549FB-76A9-45A3-8AC4-80849532B141}" dt="2024-10-13T06:29:01.397" v="394" actId="478"/>
          <ac:picMkLst>
            <pc:docMk/>
            <pc:sldMk cId="1475109702" sldId="474"/>
            <ac:picMk id="8" creationId="{CA3CCBFB-8914-B22D-E3B7-127115E2812A}"/>
          </ac:picMkLst>
        </pc:picChg>
      </pc:sldChg>
      <pc:sldChg chg="addSp modSp mod">
        <pc:chgData name="Aastha Kumar" userId="f94225b3-263d-47de-91f3-c17c89a7eef3" providerId="ADAL" clId="{E9C549FB-76A9-45A3-8AC4-80849532B141}" dt="2024-10-13T06:42:30.238" v="509" actId="1076"/>
        <pc:sldMkLst>
          <pc:docMk/>
          <pc:sldMk cId="333383557" sldId="475"/>
        </pc:sldMkLst>
        <pc:spChg chg="mod">
          <ac:chgData name="Aastha Kumar" userId="f94225b3-263d-47de-91f3-c17c89a7eef3" providerId="ADAL" clId="{E9C549FB-76A9-45A3-8AC4-80849532B141}" dt="2024-10-13T06:29:10.887" v="396" actId="1076"/>
          <ac:spMkLst>
            <pc:docMk/>
            <pc:sldMk cId="333383557" sldId="475"/>
            <ac:spMk id="2" creationId="{8E9FF273-417E-CCF0-464A-A263161A444E}"/>
          </ac:spMkLst>
        </pc:spChg>
        <pc:spChg chg="mod">
          <ac:chgData name="Aastha Kumar" userId="f94225b3-263d-47de-91f3-c17c89a7eef3" providerId="ADAL" clId="{E9C549FB-76A9-45A3-8AC4-80849532B141}" dt="2024-10-13T06:29:24.226" v="398" actId="1076"/>
          <ac:spMkLst>
            <pc:docMk/>
            <pc:sldMk cId="333383557" sldId="475"/>
            <ac:spMk id="3" creationId="{8F4690E1-DCD5-3987-89EB-75D66162FB66}"/>
          </ac:spMkLst>
        </pc:spChg>
        <pc:spChg chg="mod">
          <ac:chgData name="Aastha Kumar" userId="f94225b3-263d-47de-91f3-c17c89a7eef3" providerId="ADAL" clId="{E9C549FB-76A9-45A3-8AC4-80849532B141}" dt="2024-10-13T06:30:22.030" v="428" actId="1076"/>
          <ac:spMkLst>
            <pc:docMk/>
            <pc:sldMk cId="333383557" sldId="475"/>
            <ac:spMk id="4" creationId="{F62D1DDA-10EC-00B9-C005-7AD017556CDF}"/>
          </ac:spMkLst>
        </pc:spChg>
        <pc:spChg chg="add mod">
          <ac:chgData name="Aastha Kumar" userId="f94225b3-263d-47de-91f3-c17c89a7eef3" providerId="ADAL" clId="{E9C549FB-76A9-45A3-8AC4-80849532B141}" dt="2024-10-13T06:30:15.676" v="427" actId="27636"/>
          <ac:spMkLst>
            <pc:docMk/>
            <pc:sldMk cId="333383557" sldId="475"/>
            <ac:spMk id="5" creationId="{BB4D9AF1-0C83-0DFB-3065-15B403329895}"/>
          </ac:spMkLst>
        </pc:spChg>
        <pc:spChg chg="add mod">
          <ac:chgData name="Aastha Kumar" userId="f94225b3-263d-47de-91f3-c17c89a7eef3" providerId="ADAL" clId="{E9C549FB-76A9-45A3-8AC4-80849532B141}" dt="2024-10-13T06:42:26.571" v="507" actId="14100"/>
          <ac:spMkLst>
            <pc:docMk/>
            <pc:sldMk cId="333383557" sldId="475"/>
            <ac:spMk id="7" creationId="{60D024C8-757F-3002-C4EF-C9E9ACDE77FE}"/>
          </ac:spMkLst>
        </pc:spChg>
        <pc:spChg chg="mod">
          <ac:chgData name="Aastha Kumar" userId="f94225b3-263d-47de-91f3-c17c89a7eef3" providerId="ADAL" clId="{E9C549FB-76A9-45A3-8AC4-80849532B141}" dt="2024-10-13T06:30:36.170" v="429" actId="1076"/>
          <ac:spMkLst>
            <pc:docMk/>
            <pc:sldMk cId="333383557" sldId="475"/>
            <ac:spMk id="9" creationId="{B12CD34A-D8E0-D8EC-1255-E4F5DE5DD583}"/>
          </ac:spMkLst>
        </pc:spChg>
        <pc:spChg chg="mod">
          <ac:chgData name="Aastha Kumar" userId="f94225b3-263d-47de-91f3-c17c89a7eef3" providerId="ADAL" clId="{E9C549FB-76A9-45A3-8AC4-80849532B141}" dt="2024-10-13T06:30:47.874" v="433" actId="1076"/>
          <ac:spMkLst>
            <pc:docMk/>
            <pc:sldMk cId="333383557" sldId="475"/>
            <ac:spMk id="11" creationId="{8C5C1EC9-0F73-985F-03AD-F1DCFCBC8748}"/>
          </ac:spMkLst>
        </pc:spChg>
        <pc:picChg chg="add mod modCrop">
          <ac:chgData name="Aastha Kumar" userId="f94225b3-263d-47de-91f3-c17c89a7eef3" providerId="ADAL" clId="{E9C549FB-76A9-45A3-8AC4-80849532B141}" dt="2024-10-13T06:29:55.888" v="419" actId="1076"/>
          <ac:picMkLst>
            <pc:docMk/>
            <pc:sldMk cId="333383557" sldId="475"/>
            <ac:picMk id="6" creationId="{72B3F18F-8280-3434-ED82-5C924436F9B2}"/>
          </ac:picMkLst>
        </pc:picChg>
        <pc:picChg chg="mod">
          <ac:chgData name="Aastha Kumar" userId="f94225b3-263d-47de-91f3-c17c89a7eef3" providerId="ADAL" clId="{E9C549FB-76A9-45A3-8AC4-80849532B141}" dt="2024-10-13T06:30:22.030" v="428" actId="1076"/>
          <ac:picMkLst>
            <pc:docMk/>
            <pc:sldMk cId="333383557" sldId="475"/>
            <ac:picMk id="8" creationId="{26D80413-CBCD-2BB1-0851-EDE9EFEE60F0}"/>
          </ac:picMkLst>
        </pc:picChg>
        <pc:picChg chg="add mod modCrop">
          <ac:chgData name="Aastha Kumar" userId="f94225b3-263d-47de-91f3-c17c89a7eef3" providerId="ADAL" clId="{E9C549FB-76A9-45A3-8AC4-80849532B141}" dt="2024-10-13T06:42:30.238" v="509" actId="1076"/>
          <ac:picMkLst>
            <pc:docMk/>
            <pc:sldMk cId="333383557" sldId="475"/>
            <ac:picMk id="10" creationId="{A74E716C-853C-5E41-AEC2-CE6B17C59E80}"/>
          </ac:picMkLst>
        </pc:picChg>
        <pc:picChg chg="mod">
          <ac:chgData name="Aastha Kumar" userId="f94225b3-263d-47de-91f3-c17c89a7eef3" providerId="ADAL" clId="{E9C549FB-76A9-45A3-8AC4-80849532B141}" dt="2024-10-13T06:30:50.436" v="434" actId="1076"/>
          <ac:picMkLst>
            <pc:docMk/>
            <pc:sldMk cId="333383557" sldId="475"/>
            <ac:picMk id="13" creationId="{EB7DB07B-3D3E-1A83-45B9-5871E36A26F4}"/>
          </ac:picMkLst>
        </pc:picChg>
      </pc:sldChg>
      <pc:sldChg chg="addSp delSp modSp del mod">
        <pc:chgData name="Aastha Kumar" userId="f94225b3-263d-47de-91f3-c17c89a7eef3" providerId="ADAL" clId="{E9C549FB-76A9-45A3-8AC4-80849532B141}" dt="2024-10-13T06:31:33.934" v="462" actId="47"/>
        <pc:sldMkLst>
          <pc:docMk/>
          <pc:sldMk cId="3585321203" sldId="476"/>
        </pc:sldMkLst>
        <pc:spChg chg="mod">
          <ac:chgData name="Aastha Kumar" userId="f94225b3-263d-47de-91f3-c17c89a7eef3" providerId="ADAL" clId="{E9C549FB-76A9-45A3-8AC4-80849532B141}" dt="2024-10-13T05:39:37.240" v="91" actId="27636"/>
          <ac:spMkLst>
            <pc:docMk/>
            <pc:sldMk cId="3585321203" sldId="476"/>
            <ac:spMk id="2" creationId="{533B862F-163B-3B69-960A-776CA1A0B008}"/>
          </ac:spMkLst>
        </pc:spChg>
        <pc:spChg chg="del mod">
          <ac:chgData name="Aastha Kumar" userId="f94225b3-263d-47de-91f3-c17c89a7eef3" providerId="ADAL" clId="{E9C549FB-76A9-45A3-8AC4-80849532B141}" dt="2024-10-13T06:31:19.729" v="457" actId="21"/>
          <ac:spMkLst>
            <pc:docMk/>
            <pc:sldMk cId="3585321203" sldId="476"/>
            <ac:spMk id="3" creationId="{60D024C8-757F-3002-C4EF-C9E9ACDE77FE}"/>
          </ac:spMkLst>
        </pc:spChg>
        <pc:spChg chg="add mod">
          <ac:chgData name="Aastha Kumar" userId="f94225b3-263d-47de-91f3-c17c89a7eef3" providerId="ADAL" clId="{E9C549FB-76A9-45A3-8AC4-80849532B141}" dt="2024-10-13T06:31:19.729" v="457" actId="21"/>
          <ac:spMkLst>
            <pc:docMk/>
            <pc:sldMk cId="3585321203" sldId="476"/>
            <ac:spMk id="6" creationId="{EC96C339-AB10-FDAF-864A-6B0E45117A7A}"/>
          </ac:spMkLst>
        </pc:spChg>
        <pc:picChg chg="del">
          <ac:chgData name="Aastha Kumar" userId="f94225b3-263d-47de-91f3-c17c89a7eef3" providerId="ADAL" clId="{E9C549FB-76A9-45A3-8AC4-80849532B141}" dt="2024-10-13T06:06:30.737" v="195" actId="478"/>
          <ac:picMkLst>
            <pc:docMk/>
            <pc:sldMk cId="3585321203" sldId="476"/>
            <ac:picMk id="5" creationId="{71C560A9-A94C-648C-560C-2F4C0983C198}"/>
          </ac:picMkLst>
        </pc:picChg>
        <pc:picChg chg="del">
          <ac:chgData name="Aastha Kumar" userId="f94225b3-263d-47de-91f3-c17c89a7eef3" providerId="ADAL" clId="{E9C549FB-76A9-45A3-8AC4-80849532B141}" dt="2024-10-13T06:06:30.737" v="195" actId="478"/>
          <ac:picMkLst>
            <pc:docMk/>
            <pc:sldMk cId="3585321203" sldId="476"/>
            <ac:picMk id="7" creationId="{170F7E1E-4BFC-59CA-EA3E-F183F3B4C05F}"/>
          </ac:picMkLst>
        </pc:picChg>
      </pc:sldChg>
      <pc:sldChg chg="addSp delSp modSp mod">
        <pc:chgData name="Aastha Kumar" userId="f94225b3-263d-47de-91f3-c17c89a7eef3" providerId="ADAL" clId="{E9C549FB-76A9-45A3-8AC4-80849532B141}" dt="2024-10-13T06:43:47.122" v="526" actId="14100"/>
        <pc:sldMkLst>
          <pc:docMk/>
          <pc:sldMk cId="3812853633" sldId="477"/>
        </pc:sldMkLst>
        <pc:spChg chg="mod">
          <ac:chgData name="Aastha Kumar" userId="f94225b3-263d-47de-91f3-c17c89a7eef3" providerId="ADAL" clId="{E9C549FB-76A9-45A3-8AC4-80849532B141}" dt="2024-10-13T05:39:37.255" v="93" actId="27636"/>
          <ac:spMkLst>
            <pc:docMk/>
            <pc:sldMk cId="3812853633" sldId="477"/>
            <ac:spMk id="2" creationId="{63B0C722-C598-C9DA-E06B-301D93DC1684}"/>
          </ac:spMkLst>
        </pc:spChg>
        <pc:spChg chg="add mod">
          <ac:chgData name="Aastha Kumar" userId="f94225b3-263d-47de-91f3-c17c89a7eef3" providerId="ADAL" clId="{E9C549FB-76A9-45A3-8AC4-80849532B141}" dt="2024-10-13T06:43:41.024" v="524" actId="1076"/>
          <ac:spMkLst>
            <pc:docMk/>
            <pc:sldMk cId="3812853633" sldId="477"/>
            <ac:spMk id="4" creationId="{6CBF0B70-098D-A25E-5205-47ADB92D5933}"/>
          </ac:spMkLst>
        </pc:spChg>
        <pc:spChg chg="del">
          <ac:chgData name="Aastha Kumar" userId="f94225b3-263d-47de-91f3-c17c89a7eef3" providerId="ADAL" clId="{E9C549FB-76A9-45A3-8AC4-80849532B141}" dt="2024-10-13T06:37:32.799" v="464" actId="478"/>
          <ac:spMkLst>
            <pc:docMk/>
            <pc:sldMk cId="3812853633" sldId="477"/>
            <ac:spMk id="9" creationId="{962961DF-4643-F254-6A0D-87090DC5385E}"/>
          </ac:spMkLst>
        </pc:spChg>
        <pc:picChg chg="mod">
          <ac:chgData name="Aastha Kumar" userId="f94225b3-263d-47de-91f3-c17c89a7eef3" providerId="ADAL" clId="{E9C549FB-76A9-45A3-8AC4-80849532B141}" dt="2024-10-13T06:37:30.153" v="463" actId="1076"/>
          <ac:picMkLst>
            <pc:docMk/>
            <pc:sldMk cId="3812853633" sldId="477"/>
            <ac:picMk id="5" creationId="{F0BCDD05-E82F-F7A4-5684-99B4467602ED}"/>
          </ac:picMkLst>
        </pc:picChg>
        <pc:picChg chg="add mod">
          <ac:chgData name="Aastha Kumar" userId="f94225b3-263d-47de-91f3-c17c89a7eef3" providerId="ADAL" clId="{E9C549FB-76A9-45A3-8AC4-80849532B141}" dt="2024-10-13T06:43:44.528" v="525" actId="1076"/>
          <ac:picMkLst>
            <pc:docMk/>
            <pc:sldMk cId="3812853633" sldId="477"/>
            <ac:picMk id="6" creationId="{9A8942BC-6E10-57B6-F2E6-4CBD6519408E}"/>
          </ac:picMkLst>
        </pc:picChg>
        <pc:picChg chg="add mod modCrop">
          <ac:chgData name="Aastha Kumar" userId="f94225b3-263d-47de-91f3-c17c89a7eef3" providerId="ADAL" clId="{E9C549FB-76A9-45A3-8AC4-80849532B141}" dt="2024-10-13T06:43:06.436" v="515" actId="14100"/>
          <ac:picMkLst>
            <pc:docMk/>
            <pc:sldMk cId="3812853633" sldId="477"/>
            <ac:picMk id="7" creationId="{F75299A3-CB03-C125-289C-B55D0D371649}"/>
          </ac:picMkLst>
        </pc:picChg>
        <pc:picChg chg="add mod">
          <ac:chgData name="Aastha Kumar" userId="f94225b3-263d-47de-91f3-c17c89a7eef3" providerId="ADAL" clId="{E9C549FB-76A9-45A3-8AC4-80849532B141}" dt="2024-10-13T06:43:47.122" v="526" actId="14100"/>
          <ac:picMkLst>
            <pc:docMk/>
            <pc:sldMk cId="3812853633" sldId="477"/>
            <ac:picMk id="8" creationId="{20C7D89E-F1D3-6DED-BB9A-C1EA533E9AE6}"/>
          </ac:picMkLst>
        </pc:picChg>
      </pc:sldChg>
      <pc:sldChg chg="modSp del mod">
        <pc:chgData name="Aastha Kumar" userId="f94225b3-263d-47de-91f3-c17c89a7eef3" providerId="ADAL" clId="{E9C549FB-76A9-45A3-8AC4-80849532B141}" dt="2024-10-13T06:43:49.404" v="527" actId="47"/>
        <pc:sldMkLst>
          <pc:docMk/>
          <pc:sldMk cId="1369301239" sldId="478"/>
        </pc:sldMkLst>
        <pc:spChg chg="mod">
          <ac:chgData name="Aastha Kumar" userId="f94225b3-263d-47de-91f3-c17c89a7eef3" providerId="ADAL" clId="{E9C549FB-76A9-45A3-8AC4-80849532B141}" dt="2024-10-13T05:39:37.255" v="94" actId="27636"/>
          <ac:spMkLst>
            <pc:docMk/>
            <pc:sldMk cId="1369301239" sldId="478"/>
            <ac:spMk id="2" creationId="{508CB8D4-3DE0-509D-D1AF-73A3919358CC}"/>
          </ac:spMkLst>
        </pc:spChg>
        <pc:spChg chg="mod">
          <ac:chgData name="Aastha Kumar" userId="f94225b3-263d-47de-91f3-c17c89a7eef3" providerId="ADAL" clId="{E9C549FB-76A9-45A3-8AC4-80849532B141}" dt="2024-10-13T06:41:16.717" v="481" actId="21"/>
          <ac:spMkLst>
            <pc:docMk/>
            <pc:sldMk cId="1369301239" sldId="478"/>
            <ac:spMk id="3" creationId="{C0D70314-7A8A-F778-7196-0C72C0C74E34}"/>
          </ac:spMkLst>
        </pc:spChg>
      </pc:sldChg>
      <pc:sldChg chg="addSp delSp modSp del mod">
        <pc:chgData name="Aastha Kumar" userId="f94225b3-263d-47de-91f3-c17c89a7eef3" providerId="ADAL" clId="{E9C549FB-76A9-45A3-8AC4-80849532B141}" dt="2024-10-13T06:43:49.685" v="528" actId="47"/>
        <pc:sldMkLst>
          <pc:docMk/>
          <pc:sldMk cId="1501270501" sldId="479"/>
        </pc:sldMkLst>
        <pc:spChg chg="mod">
          <ac:chgData name="Aastha Kumar" userId="f94225b3-263d-47de-91f3-c17c89a7eef3" providerId="ADAL" clId="{E9C549FB-76A9-45A3-8AC4-80849532B141}" dt="2024-10-13T05:39:37.255" v="95" actId="27636"/>
          <ac:spMkLst>
            <pc:docMk/>
            <pc:sldMk cId="1501270501" sldId="479"/>
            <ac:spMk id="2" creationId="{B1D400A9-9F33-9D05-8EC7-215AADD9DC8E}"/>
          </ac:spMkLst>
        </pc:spChg>
        <pc:spChg chg="del mod">
          <ac:chgData name="Aastha Kumar" userId="f94225b3-263d-47de-91f3-c17c89a7eef3" providerId="ADAL" clId="{E9C549FB-76A9-45A3-8AC4-80849532B141}" dt="2024-10-13T06:43:13.759" v="516" actId="478"/>
          <ac:spMkLst>
            <pc:docMk/>
            <pc:sldMk cId="1501270501" sldId="479"/>
            <ac:spMk id="3" creationId="{E9B602D4-CAE3-A36F-DA6B-0C6B9C87A230}"/>
          </ac:spMkLst>
        </pc:spChg>
        <pc:picChg chg="add mod">
          <ac:chgData name="Aastha Kumar" userId="f94225b3-263d-47de-91f3-c17c89a7eef3" providerId="ADAL" clId="{E9C549FB-76A9-45A3-8AC4-80849532B141}" dt="2024-10-13T06:43:21.765" v="519"/>
          <ac:picMkLst>
            <pc:docMk/>
            <pc:sldMk cId="1501270501" sldId="479"/>
            <ac:picMk id="4" creationId="{F4260FF8-9A62-892B-2C99-734FD0D01C1E}"/>
          </ac:picMkLst>
        </pc:picChg>
        <pc:picChg chg="del">
          <ac:chgData name="Aastha Kumar" userId="f94225b3-263d-47de-91f3-c17c89a7eef3" providerId="ADAL" clId="{E9C549FB-76A9-45A3-8AC4-80849532B141}" dt="2024-10-13T06:43:20.299" v="518" actId="21"/>
          <ac:picMkLst>
            <pc:docMk/>
            <pc:sldMk cId="1501270501" sldId="479"/>
            <ac:picMk id="5" creationId="{F4260FF8-9A62-892B-2C99-734FD0D01C1E}"/>
          </ac:picMkLst>
        </pc:picChg>
        <pc:picChg chg="add mod">
          <ac:chgData name="Aastha Kumar" userId="f94225b3-263d-47de-91f3-c17c89a7eef3" providerId="ADAL" clId="{E9C549FB-76A9-45A3-8AC4-80849532B141}" dt="2024-10-13T06:43:21.765" v="519"/>
          <ac:picMkLst>
            <pc:docMk/>
            <pc:sldMk cId="1501270501" sldId="479"/>
            <ac:picMk id="6" creationId="{72EBBBC0-8BA7-AD9B-A06E-3CB3CAD1A10C}"/>
          </ac:picMkLst>
        </pc:picChg>
        <pc:picChg chg="del mod">
          <ac:chgData name="Aastha Kumar" userId="f94225b3-263d-47de-91f3-c17c89a7eef3" providerId="ADAL" clId="{E9C549FB-76A9-45A3-8AC4-80849532B141}" dt="2024-10-13T06:43:20.299" v="518" actId="21"/>
          <ac:picMkLst>
            <pc:docMk/>
            <pc:sldMk cId="1501270501" sldId="479"/>
            <ac:picMk id="7" creationId="{72EBBBC0-8BA7-AD9B-A06E-3CB3CAD1A10C}"/>
          </ac:picMkLst>
        </pc:picChg>
        <pc:picChg chg="add del">
          <ac:chgData name="Aastha Kumar" userId="f94225b3-263d-47de-91f3-c17c89a7eef3" providerId="ADAL" clId="{E9C549FB-76A9-45A3-8AC4-80849532B141}" dt="2024-10-13T06:43:26.693" v="521" actId="21"/>
          <ac:picMkLst>
            <pc:docMk/>
            <pc:sldMk cId="1501270501" sldId="479"/>
            <ac:picMk id="8" creationId="{20C7D89E-F1D3-6DED-BB9A-C1EA533E9AE6}"/>
          </ac:picMkLst>
        </pc:picChg>
      </pc:sldChg>
      <pc:sldChg chg="addSp delSp modSp del mod">
        <pc:chgData name="Aastha Kumar" userId="f94225b3-263d-47de-91f3-c17c89a7eef3" providerId="ADAL" clId="{E9C549FB-76A9-45A3-8AC4-80849532B141}" dt="2024-10-13T05:35:08.837" v="81" actId="47"/>
        <pc:sldMkLst>
          <pc:docMk/>
          <pc:sldMk cId="271625514" sldId="481"/>
        </pc:sldMkLst>
        <pc:spChg chg="del mod">
          <ac:chgData name="Aastha Kumar" userId="f94225b3-263d-47de-91f3-c17c89a7eef3" providerId="ADAL" clId="{E9C549FB-76A9-45A3-8AC4-80849532B141}" dt="2024-10-13T05:33:13.407" v="42" actId="21"/>
          <ac:spMkLst>
            <pc:docMk/>
            <pc:sldMk cId="271625514" sldId="481"/>
            <ac:spMk id="3" creationId="{7C472349-3EB8-C998-6E25-7DE492A4A31B}"/>
          </ac:spMkLst>
        </pc:spChg>
        <pc:spChg chg="add mod">
          <ac:chgData name="Aastha Kumar" userId="f94225b3-263d-47de-91f3-c17c89a7eef3" providerId="ADAL" clId="{E9C549FB-76A9-45A3-8AC4-80849532B141}" dt="2024-10-13T05:33:13.407" v="42" actId="21"/>
          <ac:spMkLst>
            <pc:docMk/>
            <pc:sldMk cId="271625514" sldId="481"/>
            <ac:spMk id="6" creationId="{911DB8AE-BBFB-E728-E4F1-5BD5C658AA79}"/>
          </ac:spMkLst>
        </pc:spChg>
        <pc:spChg chg="del">
          <ac:chgData name="Aastha Kumar" userId="f94225b3-263d-47de-91f3-c17c89a7eef3" providerId="ADAL" clId="{E9C549FB-76A9-45A3-8AC4-80849532B141}" dt="2024-10-13T05:34:49.095" v="75" actId="21"/>
          <ac:spMkLst>
            <pc:docMk/>
            <pc:sldMk cId="271625514" sldId="481"/>
            <ac:spMk id="10" creationId="{16592E34-28B0-ECAA-9A7E-195B24193F20}"/>
          </ac:spMkLst>
        </pc:spChg>
        <pc:spChg chg="del">
          <ac:chgData name="Aastha Kumar" userId="f94225b3-263d-47de-91f3-c17c89a7eef3" providerId="ADAL" clId="{E9C549FB-76A9-45A3-8AC4-80849532B141}" dt="2024-10-13T05:34:31.414" v="69" actId="478"/>
          <ac:spMkLst>
            <pc:docMk/>
            <pc:sldMk cId="271625514" sldId="481"/>
            <ac:spMk id="13" creationId="{C88491C3-33F7-FF1B-05A3-AA4D421DA02E}"/>
          </ac:spMkLst>
        </pc:spChg>
        <pc:spChg chg="del mod">
          <ac:chgData name="Aastha Kumar" userId="f94225b3-263d-47de-91f3-c17c89a7eef3" providerId="ADAL" clId="{E9C549FB-76A9-45A3-8AC4-80849532B141}" dt="2024-10-13T05:34:49.095" v="75" actId="21"/>
          <ac:spMkLst>
            <pc:docMk/>
            <pc:sldMk cId="271625514" sldId="481"/>
            <ac:spMk id="14" creationId="{E4A606D5-9C5B-3C32-233E-5E8964D24F24}"/>
          </ac:spMkLst>
        </pc:spChg>
        <pc:spChg chg="del mod">
          <ac:chgData name="Aastha Kumar" userId="f94225b3-263d-47de-91f3-c17c89a7eef3" providerId="ADAL" clId="{E9C549FB-76A9-45A3-8AC4-80849532B141}" dt="2024-10-13T05:34:49.095" v="75" actId="21"/>
          <ac:spMkLst>
            <pc:docMk/>
            <pc:sldMk cId="271625514" sldId="481"/>
            <ac:spMk id="15" creationId="{B82FC3AC-1CFB-3B47-468B-92EB0B3686C3}"/>
          </ac:spMkLst>
        </pc:spChg>
        <pc:picChg chg="del mod">
          <ac:chgData name="Aastha Kumar" userId="f94225b3-263d-47de-91f3-c17c89a7eef3" providerId="ADAL" clId="{E9C549FB-76A9-45A3-8AC4-80849532B141}" dt="2024-10-13T05:33:13.407" v="42" actId="21"/>
          <ac:picMkLst>
            <pc:docMk/>
            <pc:sldMk cId="271625514" sldId="481"/>
            <ac:picMk id="5" creationId="{30887596-44FC-2A4B-9BE1-6E1A71A36937}"/>
          </ac:picMkLst>
        </pc:picChg>
        <pc:picChg chg="del mod">
          <ac:chgData name="Aastha Kumar" userId="f94225b3-263d-47de-91f3-c17c89a7eef3" providerId="ADAL" clId="{E9C549FB-76A9-45A3-8AC4-80849532B141}" dt="2024-10-13T05:33:13.407" v="42" actId="21"/>
          <ac:picMkLst>
            <pc:docMk/>
            <pc:sldMk cId="271625514" sldId="481"/>
            <ac:picMk id="7" creationId="{D551C24B-436A-23EA-3C85-D2FF1C524294}"/>
          </ac:picMkLst>
        </pc:picChg>
        <pc:picChg chg="del mod">
          <ac:chgData name="Aastha Kumar" userId="f94225b3-263d-47de-91f3-c17c89a7eef3" providerId="ADAL" clId="{E9C549FB-76A9-45A3-8AC4-80849532B141}" dt="2024-10-13T05:34:49.095" v="75" actId="21"/>
          <ac:picMkLst>
            <pc:docMk/>
            <pc:sldMk cId="271625514" sldId="481"/>
            <ac:picMk id="9" creationId="{58A0A927-B172-FE9B-7BC4-9E26FF0A9A9E}"/>
          </ac:picMkLst>
        </pc:picChg>
        <pc:picChg chg="del mod">
          <ac:chgData name="Aastha Kumar" userId="f94225b3-263d-47de-91f3-c17c89a7eef3" providerId="ADAL" clId="{E9C549FB-76A9-45A3-8AC4-80849532B141}" dt="2024-10-13T05:34:49.095" v="75" actId="21"/>
          <ac:picMkLst>
            <pc:docMk/>
            <pc:sldMk cId="271625514" sldId="481"/>
            <ac:picMk id="12" creationId="{CFC218EF-95AA-2A1A-7D7A-353B4DA649A7}"/>
          </ac:picMkLst>
        </pc:picChg>
      </pc:sldChg>
      <pc:sldChg chg="modSp mod">
        <pc:chgData name="Aastha Kumar" userId="f94225b3-263d-47de-91f3-c17c89a7eef3" providerId="ADAL" clId="{E9C549FB-76A9-45A3-8AC4-80849532B141}" dt="2024-10-13T05:39:37.406" v="107" actId="27636"/>
        <pc:sldMkLst>
          <pc:docMk/>
          <pc:sldMk cId="2747857487" sldId="483"/>
        </pc:sldMkLst>
        <pc:spChg chg="mod">
          <ac:chgData name="Aastha Kumar" userId="f94225b3-263d-47de-91f3-c17c89a7eef3" providerId="ADAL" clId="{E9C549FB-76A9-45A3-8AC4-80849532B141}" dt="2024-10-13T05:39:37.406" v="107" actId="27636"/>
          <ac:spMkLst>
            <pc:docMk/>
            <pc:sldMk cId="2747857487" sldId="483"/>
            <ac:spMk id="2" creationId="{AC29D2A7-707E-11EE-2A2C-63A8C9313903}"/>
          </ac:spMkLst>
        </pc:spChg>
      </pc:sldChg>
      <pc:sldChg chg="addSp delSp modSp mod">
        <pc:chgData name="Aastha Kumar" userId="f94225b3-263d-47de-91f3-c17c89a7eef3" providerId="ADAL" clId="{E9C549FB-76A9-45A3-8AC4-80849532B141}" dt="2024-10-13T05:39:37.365" v="106" actId="27636"/>
        <pc:sldMkLst>
          <pc:docMk/>
          <pc:sldMk cId="4002844427" sldId="487"/>
        </pc:sldMkLst>
        <pc:spChg chg="mod">
          <ac:chgData name="Aastha Kumar" userId="f94225b3-263d-47de-91f3-c17c89a7eef3" providerId="ADAL" clId="{E9C549FB-76A9-45A3-8AC4-80849532B141}" dt="2024-10-13T05:39:37.365" v="106" actId="27636"/>
          <ac:spMkLst>
            <pc:docMk/>
            <pc:sldMk cId="4002844427" sldId="487"/>
            <ac:spMk id="2" creationId="{C3015034-4E72-AFAD-93F3-CB2DF679E2C3}"/>
          </ac:spMkLst>
        </pc:spChg>
        <pc:spChg chg="mod">
          <ac:chgData name="Aastha Kumar" userId="f94225b3-263d-47de-91f3-c17c89a7eef3" providerId="ADAL" clId="{E9C549FB-76A9-45A3-8AC4-80849532B141}" dt="2024-10-13T05:33:27.767" v="47" actId="1076"/>
          <ac:spMkLst>
            <pc:docMk/>
            <pc:sldMk cId="4002844427" sldId="487"/>
            <ac:spMk id="3" creationId="{F7D808EB-7A55-E1B6-D3D3-8D2B3771A569}"/>
          </ac:spMkLst>
        </pc:spChg>
        <pc:spChg chg="add mod">
          <ac:chgData name="Aastha Kumar" userId="f94225b3-263d-47de-91f3-c17c89a7eef3" providerId="ADAL" clId="{E9C549FB-76A9-45A3-8AC4-80849532B141}" dt="2024-10-13T05:34:07.289" v="62" actId="14100"/>
          <ac:spMkLst>
            <pc:docMk/>
            <pc:sldMk cId="4002844427" sldId="487"/>
            <ac:spMk id="4" creationId="{7C472349-3EB8-C998-6E25-7DE492A4A31B}"/>
          </ac:spMkLst>
        </pc:spChg>
        <pc:spChg chg="add mod">
          <ac:chgData name="Aastha Kumar" userId="f94225b3-263d-47de-91f3-c17c89a7eef3" providerId="ADAL" clId="{E9C549FB-76A9-45A3-8AC4-80849532B141}" dt="2024-10-13T05:35:07.300" v="80" actId="1076"/>
          <ac:spMkLst>
            <pc:docMk/>
            <pc:sldMk cId="4002844427" sldId="487"/>
            <ac:spMk id="10" creationId="{16592E34-28B0-ECAA-9A7E-195B24193F20}"/>
          </ac:spMkLst>
        </pc:spChg>
        <pc:spChg chg="add mod">
          <ac:chgData name="Aastha Kumar" userId="f94225b3-263d-47de-91f3-c17c89a7eef3" providerId="ADAL" clId="{E9C549FB-76A9-45A3-8AC4-80849532B141}" dt="2024-10-13T05:35:07.300" v="80" actId="1076"/>
          <ac:spMkLst>
            <pc:docMk/>
            <pc:sldMk cId="4002844427" sldId="487"/>
            <ac:spMk id="14" creationId="{E4A606D5-9C5B-3C32-233E-5E8964D24F24}"/>
          </ac:spMkLst>
        </pc:spChg>
        <pc:spChg chg="add mod">
          <ac:chgData name="Aastha Kumar" userId="f94225b3-263d-47de-91f3-c17c89a7eef3" providerId="ADAL" clId="{E9C549FB-76A9-45A3-8AC4-80849532B141}" dt="2024-10-13T05:35:07.300" v="80" actId="1076"/>
          <ac:spMkLst>
            <pc:docMk/>
            <pc:sldMk cId="4002844427" sldId="487"/>
            <ac:spMk id="15" creationId="{B82FC3AC-1CFB-3B47-468B-92EB0B3686C3}"/>
          </ac:spMkLst>
        </pc:spChg>
        <pc:picChg chg="add del mod">
          <ac:chgData name="Aastha Kumar" userId="f94225b3-263d-47de-91f3-c17c89a7eef3" providerId="ADAL" clId="{E9C549FB-76A9-45A3-8AC4-80849532B141}" dt="2024-10-13T05:34:14.879" v="66" actId="478"/>
          <ac:picMkLst>
            <pc:docMk/>
            <pc:sldMk cId="4002844427" sldId="487"/>
            <ac:picMk id="6" creationId="{30887596-44FC-2A4B-9BE1-6E1A71A36937}"/>
          </ac:picMkLst>
        </pc:picChg>
        <pc:picChg chg="add del mod">
          <ac:chgData name="Aastha Kumar" userId="f94225b3-263d-47de-91f3-c17c89a7eef3" providerId="ADAL" clId="{E9C549FB-76A9-45A3-8AC4-80849532B141}" dt="2024-10-13T05:34:12.819" v="65" actId="478"/>
          <ac:picMkLst>
            <pc:docMk/>
            <pc:sldMk cId="4002844427" sldId="487"/>
            <ac:picMk id="7" creationId="{D551C24B-436A-23EA-3C85-D2FF1C524294}"/>
          </ac:picMkLst>
        </pc:picChg>
        <pc:picChg chg="add mod">
          <ac:chgData name="Aastha Kumar" userId="f94225b3-263d-47de-91f3-c17c89a7eef3" providerId="ADAL" clId="{E9C549FB-76A9-45A3-8AC4-80849532B141}" dt="2024-10-13T05:35:07.300" v="80" actId="1076"/>
          <ac:picMkLst>
            <pc:docMk/>
            <pc:sldMk cId="4002844427" sldId="487"/>
            <ac:picMk id="9" creationId="{58A0A927-B172-FE9B-7BC4-9E26FF0A9A9E}"/>
          </ac:picMkLst>
        </pc:picChg>
        <pc:picChg chg="add mod">
          <ac:chgData name="Aastha Kumar" userId="f94225b3-263d-47de-91f3-c17c89a7eef3" providerId="ADAL" clId="{E9C549FB-76A9-45A3-8AC4-80849532B141}" dt="2024-10-13T05:35:07.300" v="80" actId="1076"/>
          <ac:picMkLst>
            <pc:docMk/>
            <pc:sldMk cId="4002844427" sldId="487"/>
            <ac:picMk id="12" creationId="{CFC218EF-95AA-2A1A-7D7A-353B4DA649A7}"/>
          </ac:picMkLst>
        </pc:picChg>
      </pc:sldChg>
      <pc:sldChg chg="modSp mod">
        <pc:chgData name="Aastha Kumar" userId="f94225b3-263d-47de-91f3-c17c89a7eef3" providerId="ADAL" clId="{E9C549FB-76A9-45A3-8AC4-80849532B141}" dt="2024-10-13T12:22:56.547" v="534" actId="948"/>
        <pc:sldMkLst>
          <pc:docMk/>
          <pc:sldMk cId="3572286004" sldId="503"/>
        </pc:sldMkLst>
        <pc:spChg chg="mod">
          <ac:chgData name="Aastha Kumar" userId="f94225b3-263d-47de-91f3-c17c89a7eef3" providerId="ADAL" clId="{E9C549FB-76A9-45A3-8AC4-80849532B141}" dt="2024-10-13T12:22:56.547" v="534" actId="948"/>
          <ac:spMkLst>
            <pc:docMk/>
            <pc:sldMk cId="3572286004" sldId="503"/>
            <ac:spMk id="3" creationId="{CDD8B4D4-E9D9-EA7C-C55C-9997112B40C8}"/>
          </ac:spMkLst>
        </pc:spChg>
        <pc:spChg chg="mod">
          <ac:chgData name="Aastha Kumar" userId="f94225b3-263d-47de-91f3-c17c89a7eef3" providerId="ADAL" clId="{E9C549FB-76A9-45A3-8AC4-80849532B141}" dt="2024-10-13T05:48:27.522" v="192" actId="1076"/>
          <ac:spMkLst>
            <pc:docMk/>
            <pc:sldMk cId="3572286004" sldId="503"/>
            <ac:spMk id="6" creationId="{930E3743-D800-7517-C644-5C70238506A8}"/>
          </ac:spMkLst>
        </pc:spChg>
      </pc:sldChg>
      <pc:sldChg chg="modSp mod">
        <pc:chgData name="Aastha Kumar" userId="f94225b3-263d-47de-91f3-c17c89a7eef3" providerId="ADAL" clId="{E9C549FB-76A9-45A3-8AC4-80849532B141}" dt="2024-10-13T12:25:35.243" v="543" actId="20577"/>
        <pc:sldMkLst>
          <pc:docMk/>
          <pc:sldMk cId="2170966799" sldId="506"/>
        </pc:sldMkLst>
        <pc:spChg chg="mod">
          <ac:chgData name="Aastha Kumar" userId="f94225b3-263d-47de-91f3-c17c89a7eef3" providerId="ADAL" clId="{E9C549FB-76A9-45A3-8AC4-80849532B141}" dt="2024-10-13T12:25:35.243" v="543" actId="20577"/>
          <ac:spMkLst>
            <pc:docMk/>
            <pc:sldMk cId="2170966799" sldId="506"/>
            <ac:spMk id="3" creationId="{AB4ECBFD-9F45-E11B-9320-D2FCC8B73EDF}"/>
          </ac:spMkLst>
        </pc:spChg>
        <pc:picChg chg="mod">
          <ac:chgData name="Aastha Kumar" userId="f94225b3-263d-47de-91f3-c17c89a7eef3" providerId="ADAL" clId="{E9C549FB-76A9-45A3-8AC4-80849532B141}" dt="2024-10-13T12:24:45.618" v="536" actId="1076"/>
          <ac:picMkLst>
            <pc:docMk/>
            <pc:sldMk cId="2170966799" sldId="506"/>
            <ac:picMk id="5" creationId="{AB359576-25B9-B1F7-1428-15BCD0CC3220}"/>
          </ac:picMkLst>
        </pc:picChg>
        <pc:picChg chg="mod">
          <ac:chgData name="Aastha Kumar" userId="f94225b3-263d-47de-91f3-c17c89a7eef3" providerId="ADAL" clId="{E9C549FB-76A9-45A3-8AC4-80849532B141}" dt="2024-10-13T12:24:47.746" v="537" actId="1076"/>
          <ac:picMkLst>
            <pc:docMk/>
            <pc:sldMk cId="2170966799" sldId="506"/>
            <ac:picMk id="7" creationId="{6DB2D167-7640-B146-1F1D-524FDFF10E6B}"/>
          </ac:picMkLst>
        </pc:picChg>
      </pc:sldChg>
      <pc:sldChg chg="addSp modSp mod">
        <pc:chgData name="Aastha Kumar" userId="f94225b3-263d-47de-91f3-c17c89a7eef3" providerId="ADAL" clId="{E9C549FB-76A9-45A3-8AC4-80849532B141}" dt="2024-10-13T12:49:10.449" v="546" actId="9405"/>
        <pc:sldMkLst>
          <pc:docMk/>
          <pc:sldMk cId="1059544254" sldId="508"/>
        </pc:sldMkLst>
        <pc:spChg chg="mod">
          <ac:chgData name="Aastha Kumar" userId="f94225b3-263d-47de-91f3-c17c89a7eef3" providerId="ADAL" clId="{E9C549FB-76A9-45A3-8AC4-80849532B141}" dt="2024-10-13T05:39:37.334" v="99" actId="27636"/>
          <ac:spMkLst>
            <pc:docMk/>
            <pc:sldMk cId="1059544254" sldId="508"/>
            <ac:spMk id="3" creationId="{A6E93102-A917-9E4F-8772-AB1CE3743A82}"/>
          </ac:spMkLst>
        </pc:spChg>
        <pc:picChg chg="mod">
          <ac:chgData name="Aastha Kumar" userId="f94225b3-263d-47de-91f3-c17c89a7eef3" providerId="ADAL" clId="{E9C549FB-76A9-45A3-8AC4-80849532B141}" dt="2024-10-13T12:44:42.787" v="544" actId="14100"/>
          <ac:picMkLst>
            <pc:docMk/>
            <pc:sldMk cId="1059544254" sldId="508"/>
            <ac:picMk id="2" creationId="{54C09B82-9FCF-707E-E4E0-951A9133B575}"/>
          </ac:picMkLst>
        </pc:picChg>
        <pc:inkChg chg="add">
          <ac:chgData name="Aastha Kumar" userId="f94225b3-263d-47de-91f3-c17c89a7eef3" providerId="ADAL" clId="{E9C549FB-76A9-45A3-8AC4-80849532B141}" dt="2024-10-13T12:44:52.038" v="545" actId="9405"/>
          <ac:inkMkLst>
            <pc:docMk/>
            <pc:sldMk cId="1059544254" sldId="508"/>
            <ac:inkMk id="4" creationId="{F61FA96F-F85D-D2E0-DB08-7BCAEE95CD09}"/>
          </ac:inkMkLst>
        </pc:inkChg>
        <pc:inkChg chg="add">
          <ac:chgData name="Aastha Kumar" userId="f94225b3-263d-47de-91f3-c17c89a7eef3" providerId="ADAL" clId="{E9C549FB-76A9-45A3-8AC4-80849532B141}" dt="2024-10-13T12:49:10.449" v="546" actId="9405"/>
          <ac:inkMkLst>
            <pc:docMk/>
            <pc:sldMk cId="1059544254" sldId="508"/>
            <ac:inkMk id="7" creationId="{EF441271-11FB-6460-3D98-BF3EF3717BB3}"/>
          </ac:inkMkLst>
        </pc:inkChg>
      </pc:sldChg>
      <pc:sldChg chg="modSp mod">
        <pc:chgData name="Aastha Kumar" userId="f94225b3-263d-47de-91f3-c17c89a7eef3" providerId="ADAL" clId="{E9C549FB-76A9-45A3-8AC4-80849532B141}" dt="2024-10-13T05:24:52.549" v="0" actId="1076"/>
        <pc:sldMkLst>
          <pc:docMk/>
          <pc:sldMk cId="1057480018" sldId="511"/>
        </pc:sldMkLst>
        <pc:spChg chg="mod">
          <ac:chgData name="Aastha Kumar" userId="f94225b3-263d-47de-91f3-c17c89a7eef3" providerId="ADAL" clId="{E9C549FB-76A9-45A3-8AC4-80849532B141}" dt="2024-10-13T05:24:52.549" v="0" actId="1076"/>
          <ac:spMkLst>
            <pc:docMk/>
            <pc:sldMk cId="1057480018" sldId="511"/>
            <ac:spMk id="18" creationId="{1C291595-95AB-A216-DF3C-6D14DCFD8745}"/>
          </ac:spMkLst>
        </pc:spChg>
      </pc:sldChg>
      <pc:sldChg chg="delSp modSp mod">
        <pc:chgData name="Aastha Kumar" userId="f94225b3-263d-47de-91f3-c17c89a7eef3" providerId="ADAL" clId="{E9C549FB-76A9-45A3-8AC4-80849532B141}" dt="2024-10-13T05:41:36.231" v="111" actId="1076"/>
        <pc:sldMkLst>
          <pc:docMk/>
          <pc:sldMk cId="1895918020" sldId="512"/>
        </pc:sldMkLst>
        <pc:spChg chg="del">
          <ac:chgData name="Aastha Kumar" userId="f94225b3-263d-47de-91f3-c17c89a7eef3" providerId="ADAL" clId="{E9C549FB-76A9-45A3-8AC4-80849532B141}" dt="2024-10-13T05:40:45.418" v="108" actId="478"/>
          <ac:spMkLst>
            <pc:docMk/>
            <pc:sldMk cId="1895918020" sldId="512"/>
            <ac:spMk id="7" creationId="{00000000-0000-0000-0000-000000000000}"/>
          </ac:spMkLst>
        </pc:spChg>
        <pc:picChg chg="mod">
          <ac:chgData name="Aastha Kumar" userId="f94225b3-263d-47de-91f3-c17c89a7eef3" providerId="ADAL" clId="{E9C549FB-76A9-45A3-8AC4-80849532B141}" dt="2024-10-13T05:41:36.231" v="111" actId="1076"/>
          <ac:picMkLst>
            <pc:docMk/>
            <pc:sldMk cId="1895918020" sldId="512"/>
            <ac:picMk id="3" creationId="{66917AC5-CB3E-BCB9-25C1-016C4E41B427}"/>
          </ac:picMkLst>
        </pc:picChg>
      </pc:sldChg>
      <pc:sldChg chg="addSp delSp modSp mod">
        <pc:chgData name="Aastha Kumar" userId="f94225b3-263d-47de-91f3-c17c89a7eef3" providerId="ADAL" clId="{E9C549FB-76A9-45A3-8AC4-80849532B141}" dt="2024-10-13T05:47:14.307" v="189" actId="1076"/>
        <pc:sldMkLst>
          <pc:docMk/>
          <pc:sldMk cId="3244228917" sldId="513"/>
        </pc:sldMkLst>
        <pc:spChg chg="add mod">
          <ac:chgData name="Aastha Kumar" userId="f94225b3-263d-47de-91f3-c17c89a7eef3" providerId="ADAL" clId="{E9C549FB-76A9-45A3-8AC4-80849532B141}" dt="2024-10-13T05:47:14.307" v="189" actId="1076"/>
          <ac:spMkLst>
            <pc:docMk/>
            <pc:sldMk cId="3244228917" sldId="513"/>
            <ac:spMk id="2" creationId="{00000000-0000-0000-0000-000000000000}"/>
          </ac:spMkLst>
        </pc:spChg>
        <pc:spChg chg="mod">
          <ac:chgData name="Aastha Kumar" userId="f94225b3-263d-47de-91f3-c17c89a7eef3" providerId="ADAL" clId="{E9C549FB-76A9-45A3-8AC4-80849532B141}" dt="2024-10-13T05:41:28.344" v="110" actId="5793"/>
          <ac:spMkLst>
            <pc:docMk/>
            <pc:sldMk cId="3244228917" sldId="513"/>
            <ac:spMk id="4" creationId="{00000000-0000-0000-0000-000000000000}"/>
          </ac:spMkLst>
        </pc:spChg>
        <pc:spChg chg="del mod">
          <ac:chgData name="Aastha Kumar" userId="f94225b3-263d-47de-91f3-c17c89a7eef3" providerId="ADAL" clId="{E9C549FB-76A9-45A3-8AC4-80849532B141}" dt="2024-10-13T05:47:04.744" v="184" actId="478"/>
          <ac:spMkLst>
            <pc:docMk/>
            <pc:sldMk cId="3244228917" sldId="513"/>
            <ac:spMk id="5" creationId="{773A5407-61D6-89D0-0ED3-FE6961B1C6D8}"/>
          </ac:spMkLst>
        </pc:spChg>
        <pc:picChg chg="mod modCrop">
          <ac:chgData name="Aastha Kumar" userId="f94225b3-263d-47de-91f3-c17c89a7eef3" providerId="ADAL" clId="{E9C549FB-76A9-45A3-8AC4-80849532B141}" dt="2024-10-13T05:46:58.075" v="183" actId="732"/>
          <ac:picMkLst>
            <pc:docMk/>
            <pc:sldMk cId="3244228917" sldId="513"/>
            <ac:picMk id="3" creationId="{2DC2061E-E5E7-BED9-124C-547A478C2CBF}"/>
          </ac:picMkLst>
        </pc:picChg>
        <pc:picChg chg="add mod">
          <ac:chgData name="Aastha Kumar" userId="f94225b3-263d-47de-91f3-c17c89a7eef3" providerId="ADAL" clId="{E9C549FB-76A9-45A3-8AC4-80849532B141}" dt="2024-10-13T05:47:11.922" v="188" actId="1076"/>
          <ac:picMkLst>
            <pc:docMk/>
            <pc:sldMk cId="3244228917" sldId="513"/>
            <ac:picMk id="7" creationId="{ED08911B-799A-E0E2-61B2-9C4F759A6EFA}"/>
          </ac:picMkLst>
        </pc:picChg>
      </pc:sldChg>
      <pc:sldChg chg="addSp modSp new mod">
        <pc:chgData name="Aastha Kumar" userId="f94225b3-263d-47de-91f3-c17c89a7eef3" providerId="ADAL" clId="{E9C549FB-76A9-45A3-8AC4-80849532B141}" dt="2024-10-14T02:29:18.569" v="1444" actId="1076"/>
        <pc:sldMkLst>
          <pc:docMk/>
          <pc:sldMk cId="2512969750" sldId="514"/>
        </pc:sldMkLst>
        <pc:spChg chg="add mod">
          <ac:chgData name="Aastha Kumar" userId="f94225b3-263d-47de-91f3-c17c89a7eef3" providerId="ADAL" clId="{E9C549FB-76A9-45A3-8AC4-80849532B141}" dt="2024-10-14T02:21:31.487" v="983" actId="1076"/>
          <ac:spMkLst>
            <pc:docMk/>
            <pc:sldMk cId="2512969750" sldId="514"/>
            <ac:spMk id="5" creationId="{112FFFBC-7ACF-EA80-5758-35F5DDD24EAA}"/>
          </ac:spMkLst>
        </pc:spChg>
        <pc:spChg chg="add mod">
          <ac:chgData name="Aastha Kumar" userId="f94225b3-263d-47de-91f3-c17c89a7eef3" providerId="ADAL" clId="{E9C549FB-76A9-45A3-8AC4-80849532B141}" dt="2024-10-14T02:26:23.369" v="1038" actId="20577"/>
          <ac:spMkLst>
            <pc:docMk/>
            <pc:sldMk cId="2512969750" sldId="514"/>
            <ac:spMk id="6" creationId="{A0BA555C-30AA-6FBE-ED93-D29F45556BBB}"/>
          </ac:spMkLst>
        </pc:spChg>
        <pc:spChg chg="add mod">
          <ac:chgData name="Aastha Kumar" userId="f94225b3-263d-47de-91f3-c17c89a7eef3" providerId="ADAL" clId="{E9C549FB-76A9-45A3-8AC4-80849532B141}" dt="2024-10-14T02:26:56.655" v="1112" actId="1076"/>
          <ac:spMkLst>
            <pc:docMk/>
            <pc:sldMk cId="2512969750" sldId="514"/>
            <ac:spMk id="7" creationId="{A01BAAE4-3934-C918-920D-7433D02E389F}"/>
          </ac:spMkLst>
        </pc:spChg>
        <pc:spChg chg="add mod">
          <ac:chgData name="Aastha Kumar" userId="f94225b3-263d-47de-91f3-c17c89a7eef3" providerId="ADAL" clId="{E9C549FB-76A9-45A3-8AC4-80849532B141}" dt="2024-10-14T02:27:28.069" v="1176" actId="1076"/>
          <ac:spMkLst>
            <pc:docMk/>
            <pc:sldMk cId="2512969750" sldId="514"/>
            <ac:spMk id="8" creationId="{E3517F06-097B-C303-D366-89A53835740B}"/>
          </ac:spMkLst>
        </pc:spChg>
        <pc:spChg chg="add mod">
          <ac:chgData name="Aastha Kumar" userId="f94225b3-263d-47de-91f3-c17c89a7eef3" providerId="ADAL" clId="{E9C549FB-76A9-45A3-8AC4-80849532B141}" dt="2024-10-14T02:27:58.123" v="1244" actId="14100"/>
          <ac:spMkLst>
            <pc:docMk/>
            <pc:sldMk cId="2512969750" sldId="514"/>
            <ac:spMk id="9" creationId="{3AFA30CB-E95A-2A68-98F3-51D9054C75B2}"/>
          </ac:spMkLst>
        </pc:spChg>
        <pc:spChg chg="add mod">
          <ac:chgData name="Aastha Kumar" userId="f94225b3-263d-47de-91f3-c17c89a7eef3" providerId="ADAL" clId="{E9C549FB-76A9-45A3-8AC4-80849532B141}" dt="2024-10-14T02:28:19.465" v="1295" actId="20577"/>
          <ac:spMkLst>
            <pc:docMk/>
            <pc:sldMk cId="2512969750" sldId="514"/>
            <ac:spMk id="10" creationId="{49884096-D6FB-A10E-E8D6-FD61B6DF5614}"/>
          </ac:spMkLst>
        </pc:spChg>
        <pc:spChg chg="add mod">
          <ac:chgData name="Aastha Kumar" userId="f94225b3-263d-47de-91f3-c17c89a7eef3" providerId="ADAL" clId="{E9C549FB-76A9-45A3-8AC4-80849532B141}" dt="2024-10-14T02:29:18.569" v="1444" actId="1076"/>
          <ac:spMkLst>
            <pc:docMk/>
            <pc:sldMk cId="2512969750" sldId="514"/>
            <ac:spMk id="11" creationId="{0739C84A-BB07-2A5D-92B4-7E77DCB25297}"/>
          </ac:spMkLst>
        </pc:spChg>
        <pc:picChg chg="add mod modCrop">
          <ac:chgData name="Aastha Kumar" userId="f94225b3-263d-47de-91f3-c17c89a7eef3" providerId="ADAL" clId="{E9C549FB-76A9-45A3-8AC4-80849532B141}" dt="2024-10-14T02:21:28.859" v="982" actId="1076"/>
          <ac:picMkLst>
            <pc:docMk/>
            <pc:sldMk cId="2512969750" sldId="514"/>
            <ac:picMk id="3" creationId="{AB3603C8-3169-A7F7-7DF8-BD2C76C7F397}"/>
          </ac:picMkLst>
        </pc:picChg>
      </pc:sldChg>
      <pc:sldChg chg="addSp delSp modSp new del mod">
        <pc:chgData name="Aastha Kumar" userId="f94225b3-263d-47de-91f3-c17c89a7eef3" providerId="ADAL" clId="{E9C549FB-76A9-45A3-8AC4-80849532B141}" dt="2024-10-13T06:40:45.854" v="477" actId="47"/>
        <pc:sldMkLst>
          <pc:docMk/>
          <pc:sldMk cId="3522904817" sldId="514"/>
        </pc:sldMkLst>
        <pc:picChg chg="add del mod modCrop">
          <ac:chgData name="Aastha Kumar" userId="f94225b3-263d-47de-91f3-c17c89a7eef3" providerId="ADAL" clId="{E9C549FB-76A9-45A3-8AC4-80849532B141}" dt="2024-10-13T06:40:30.962" v="470" actId="21"/>
          <ac:picMkLst>
            <pc:docMk/>
            <pc:sldMk cId="3522904817" sldId="514"/>
            <ac:picMk id="3" creationId="{9A8942BC-6E10-57B6-F2E6-4CBD6519408E}"/>
          </ac:picMkLst>
        </pc:picChg>
      </pc:sldChg>
    </pc:docChg>
  </pc:docChgLst>
  <pc:docChgLst>
    <pc:chgData name="Niladri Kuity" userId="S::niladri.kuity2021@vitstudent.ac.in::d7ffc5ee-8350-4dbe-aea3-b24743088281" providerId="AD" clId="Web-{A5318F3C-EA03-E9F4-D585-02EA852D65CF}"/>
    <pc:docChg chg="modSld">
      <pc:chgData name="Niladri Kuity" userId="S::niladri.kuity2021@vitstudent.ac.in::d7ffc5ee-8350-4dbe-aea3-b24743088281" providerId="AD" clId="Web-{A5318F3C-EA03-E9F4-D585-02EA852D65CF}" dt="2024-10-02T04:45:02.629" v="2" actId="20577"/>
      <pc:docMkLst>
        <pc:docMk/>
      </pc:docMkLst>
      <pc:sldChg chg="delSp modSp">
        <pc:chgData name="Niladri Kuity" userId="S::niladri.kuity2021@vitstudent.ac.in::d7ffc5ee-8350-4dbe-aea3-b24743088281" providerId="AD" clId="Web-{A5318F3C-EA03-E9F4-D585-02EA852D65CF}" dt="2024-10-02T04:45:02.629" v="2" actId="20577"/>
        <pc:sldMkLst>
          <pc:docMk/>
          <pc:sldMk cId="3749676345" sldId="468"/>
        </pc:sldMkLst>
        <pc:spChg chg="mod">
          <ac:chgData name="Niladri Kuity" userId="S::niladri.kuity2021@vitstudent.ac.in::d7ffc5ee-8350-4dbe-aea3-b24743088281" providerId="AD" clId="Web-{A5318F3C-EA03-E9F4-D585-02EA852D65CF}" dt="2024-10-02T04:45:02.629" v="2" actId="20577"/>
          <ac:spMkLst>
            <pc:docMk/>
            <pc:sldMk cId="3749676345" sldId="468"/>
            <ac:spMk id="2" creationId="{B45A3202-BA7A-125E-C154-109FE2FFBD1F}"/>
          </ac:spMkLst>
        </pc:spChg>
        <pc:spChg chg="del">
          <ac:chgData name="Niladri Kuity" userId="S::niladri.kuity2021@vitstudent.ac.in::d7ffc5ee-8350-4dbe-aea3-b24743088281" providerId="AD" clId="Web-{A5318F3C-EA03-E9F4-D585-02EA852D65CF}" dt="2024-10-02T04:44:49.426" v="0"/>
          <ac:spMkLst>
            <pc:docMk/>
            <pc:sldMk cId="3749676345" sldId="468"/>
            <ac:spMk id="3" creationId="{0007F554-5325-E445-A331-C9C2CE0A3C6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14:57:29.43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2 848 24575,'-2'100'0,"4"105"0,-1-201 0,-1 0 0,1 1 0,0-1 0,0 0 0,0 0 0,3 7 0,-4-11 0,0 1 0,1-1 0,-1 0 0,0 1 0,0-1 0,0 0 0,0 1 0,1-1 0,-1 0 0,0 0 0,0 1 0,1-1 0,-1 0 0,0 0 0,0 0 0,1 1 0,-1-1 0,0 0 0,1 0 0,-1 0 0,0 0 0,1 0 0,-1 1 0,0-1 0,1 0 0,-1 0 0,0 0 0,1 0 0,-1 0 0,0 0 0,1 0 0,0-1 0,0 0 0,0 0 0,0 1 0,0-1 0,0 0 0,0 0 0,-1 0 0,1 0 0,0 0 0,-1 0 0,1 0 0,0 0 0,-1 0 0,1-2 0,5-14 0,-2 0 0,0 1 0,0-1 0,-2-1 0,1-25 0,2-9 0,6-39 0,0-108 0,-11 195 0,0 1 0,0 0 0,0-1 0,0 1 0,0 0 0,1-1 0,0 1 0,-1 0 0,1 0 0,0 0 0,1-1 0,-1 1 0,0 0 0,1 1 0,0-1 0,0 0 0,0 0 0,0 1 0,0-1 0,0 1 0,1-1 0,-1 1 0,1 0 0,-1 0 0,1 0 0,0 1 0,0-1 0,0 0 0,0 1 0,0 0 0,0 0 0,6-2 0,21-4 0,0 1 0,53-4 0,-38 6 0,54-8 0,246-17 0,-326 28 0,0-1 0,32-7 0,13-2 0,28-5 0,-26 2 0,-63 14 0,0-1 0,0 0 0,-1 0 0,1 0 0,-1 0 0,1 0 0,-1 0 0,1-1 0,-1 1 0,0-1 0,1 1 0,-1-1 0,0 0 0,0 0 0,0 0 0,-1 0 0,1-1 0,0 1 0,-1 0 0,0-1 0,1 1 0,-1-1 0,0 1 0,0-1 0,0 0 0,-1 1 0,2-5 0,0-8 0,-1 0 0,0 0 0,0 0 0,-3-16 0,1 7 0,1-10 0,2 0 0,1 0 0,2 1 0,1 0 0,1 0 0,23-58 0,-30 88 0,1 0 0,0 1 0,1-1 0,-1 0 0,0 1 0,1-1 0,-1 1 0,1 0 0,0-1 0,0 1 0,0 0 0,0 0 0,0 0 0,4-2 0,-4 3 0,-1 1 0,1 0 0,-1 0 0,1-1 0,-1 1 0,1 0 0,-1 0 0,1 0 0,-1 1 0,1-1 0,-1 0 0,1 0 0,-1 1 0,1-1 0,-1 1 0,0 0 0,1-1 0,-1 1 0,0 0 0,1 0 0,-1 0 0,0-1 0,0 2 0,0-1 0,0 0 0,0 0 0,0 0 0,1 2 0,131 143 0,-102-107 0,-23-28 0,0-1 0,0 0 0,1 0 0,0-1 0,1 0 0,0-1 0,0 0 0,1 0 0,16 8 0,-6-7 0,8 3 0,0 1 0,-1 1 0,-1 2 0,-1 1 0,36 28 0,-44-30 0,33 20 0,-34-24 0,0 1 0,23 21 0,-33-27 0,-1 0 0,0 1 0,0-1 0,-1 1 0,1 1 0,5 10 0,-10-14 0,0-1 0,0 0 0,0 1 0,0-1 0,0 1 0,0 0 0,-1-1 0,0 1 0,0-1 0,0 1 0,0 0 0,-1-1 0,1 1 0,-1-1 0,0 1 0,0-1 0,0 1 0,-3 5 0,-5 7 0,0 0 0,-1-1 0,-1 0 0,-1-1 0,-15 16 0,-28 37 0,44-49 0,1 0 0,1 1 0,-8 22 0,-11 22 0,-17 38 0,-4 6 0,43-93 0,0-1 0,1 1 0,-4 21 0,6-23 0,0 0 0,-1-1 0,0 1 0,-1-1 0,0 0 0,-8 12 0,-15 20 0,-17 24 0,45-67 0,0 0 0,0 1 0,0-1 0,-1 1 0,1-1 0,0 1 0,0-1 0,-1 0 0,1 1 0,0-1 0,-1 0 0,1 1 0,0-1 0,-1 0 0,1 1 0,0-1 0,-1 0 0,1 0 0,-1 0 0,1 1 0,-1-1 0,1 0 0,0 0 0,-1 0 0,1 0 0,-1 0 0,1 0 0,-1 0 0,1 0 0,-1 0 0,1 0 0,-1 0 0,1 0 0,-1 0 0,1 0 0,-1 0 0,1 0 0,0 0 0,-1-1 0,1 1 0,-1 0 0,1 0 0,0-1 0,-1 1 0,1 0 0,-1 0 0,1-1 0,0 1 0,-1 0 0,1-1 0,0 1 0,0-1 0,-1 1 0,1 0 0,0-1 0,0 1 0,0-1 0,-1 0 0,-8-34 0,7 25 0,-6-31 0,2 0 0,1-1 0,3-81 0,2 120 0,0 0 0,0 0 0,0 0 0,-1 0 0,1 0 0,-1 0 0,1 0 0,-1 0 0,0 0 0,-1 0 0,1 0 0,0 1 0,-1-1 0,1 0 0,-3-2 0,1 2 0,0 1 0,0-1 0,0 1 0,0 0 0,0 0 0,0 0 0,-1 1 0,1-1 0,-1 1 0,1 0 0,-1-1 0,-5 1 0,-24-5 0,-2 3 0,1 1 0,0 1 0,-42 5 0,3-1 0,60-2 0,0 1 0,0 1 0,0 0 0,1 1 0,-1 0 0,1 0 0,-20 11 0,-34 12 0,40-18 0,-12 3 0,-66 12 0,62-16 0,-73 25 0,21-5 0,63-23 0,-1-1 0,1-1 0,-1-1 0,-44-4 0,14 0 0,56 1 0,1 1 0,-1-1 0,1-1 0,-1 1 0,1-1 0,0 0 0,0 0 0,0-1 0,0 1 0,0-1 0,0 0 0,0 0 0,1-1 0,0 0 0,0 1 0,0-1 0,0-1 0,-5-7 0,5 8 0,1-1 0,0 0 0,0 1 0,1-1 0,-1 0 0,1 0 0,0-1 0,1 1 0,-1 0 0,1-1 0,0 1 0,0-1 0,1 1 0,0-1 0,0 1 0,0-1 0,0 1 0,1-1 0,2-7 0,0 4 0,1 0 0,1 0 0,0 0 0,0 0 0,1 1 0,0 0 0,0 0 0,1 0 0,10-8 0,12-10 0,37-23 0,-18 13 0,-32 24 0,0 1 0,1 1 0,0 0 0,1 2 0,0 0 0,22-7 0,-31 11 0,1 0 0,0-2 0,-1 1 0,10-8 0,15-8 0,28-10 0,1 4 0,105-32 0,-25 22 0,-118 32 0,40-1 0,13-3 0,-8 0 0,1 3 0,113 5 0,-91 2 0,-93-1 0,1 0 0,-1 0 0,0 1 0,0-1 0,0 0 0,0 0 0,0 0 0,0 0 0,0 0 0,1 0 0,-1 0 0,0 0 0,0 0 0,0 0 0,0 0 0,0 0 0,0 0 0,1 0 0,-1 0 0,0 0 0,0 0 0,0 0 0,0-1 0,0 1 0,0 0 0,0 0 0,1 0 0,-1 0 0,0 0 0,0 0 0,0 0 0,0 0 0,0 0 0,0 0 0,0 0 0,0-1 0,0 1 0,0 0 0,0 0 0,1 0 0,-1 0 0,0 0 0,0 0 0,0 0 0,0-1 0,0 1 0,0 0 0,0 0 0,0 0 0,0 0 0,0-1 0,-7-5 0,-11-6 0,-3-1 0,-32-26 0,36 25 0,-1 1 0,-35-20 0,41 27 0,5 3 0,1 0 0,0 0 0,0 0 0,-9-8 0,43 24 0,-7-1 0,-2 1 0,30 26 0,-40-31 0,-1 0 0,1 1 0,-2 0 0,0 1 0,0-1 0,0 1 0,5 14 0,-5-9 0,-1 1 0,-1 1 0,0-1 0,-1 1 0,-1 0 0,0 0 0,-1 0 0,-1 0 0,-1 18 0,-1-26 0,1 20 0,-5 36 0,4-55 0,-1 0 0,-1 0 0,0-1 0,0 1 0,-1-1 0,0 1 0,-7 10 0,3-6 0,0 0 0,2 0 0,0 0 0,0 1 0,-5 25 0,34-176 0,1-7 0,-21 119 0,-1 12 0,0 1 0,-1 0 0,-1 0 0,0-1 0,0 1 0,-5-22 0,5 32 0,0-1 0,-1 1 0,0 0 0,1-1 0,-1 1 0,0 0 0,0-1 0,1 1 0,-1 0 0,0 0 0,0 0 0,-1 0 0,1 0 0,0 0 0,0 0 0,0 0 0,-1 0 0,1 1 0,0-1 0,-1 0 0,1 1 0,0-1 0,-1 1 0,1 0 0,-1-1 0,1 1 0,-1 0 0,1 0 0,-1 0 0,1 0 0,-1 0 0,1 0 0,-1 0 0,-2 1 0,-5 1 0,1 1 0,-1-1 0,1 1 0,-11 6 0,17-9 0,-83 45 0,-9 4 0,-235 78 0,314-122 0,-153 68 0,159-69 0,-1 0 0,-1 0 0,-10 1 0,13-3 0,1 0 0,-1 0 0,0 1 0,1 0 0,-1 1 0,-10 6 0,-28 19 0,-1-2 0,-64 27 0,42-30 0,73-22 0,8-2 0,32-5 0,0-3 0,45-13 0,-17 3 0,57-10 0,167-41 0,-217 47 0,127-55 0,-194 72 0,12-7 0,1 1 0,1 1 0,0 1 0,0 1 0,45-7 0,-66 15 0,0 0 0,-1 0 0,1-1 0,0 0 0,0 0 0,-1 0 0,1 0 0,0-1 0,-1 0 0,0 0 0,1 0 0,-1 0 0,0-1 0,0 0 0,0 1 0,-1-2 0,1 1 0,0 0 0,-1-1 0,0 1 0,0-1 0,0 0 0,-1 0 0,1 0 0,-1-1 0,3-7 0,19-47-1365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3T12:44:52.03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16004 1,'-90'4,"-106"18,-33 3,-148-2,123-14,-641 14,-363-22,606-2,161 27,81 0,-594-23,533-5,371 1,-444 18,292-4,50-3,-783 53,395-20,30-3,-140-8,2 0,-38 0,168-10,-643-5,814-19,-1712 2,2084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3T12:49:10.4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9614 517,'0'2,"0"-1,-1 1,1-1,-1 0,0 1,1-1,-1 1,0-1,0 0,0 0,0 0,0 1,0-1,0 0,0 0,0 0,0-1,-1 1,1 0,-2 1,-29 12,-82 29,53-19,-106 27,-303 16,395-58,-490 25,-2-35,311-1,-228 2,-250-2,329-9,-38-2,61 11,-672-22,530-18,181 13,10 20,-17-2,254 2,-454-26,-364 35,335 2,572-2,1 0,-1 0,1-1,-1 0,-12-3,17 3,0 0,0 0,0 0,0 0,0-1,0 1,1-1,-1 1,0-1,1 1,-1-1,1 0,-1 0,1 0,0 0,0 0,0 0,0 0,0 0,-1-4,-1-8,0 0,1-1,1 1,0-1,1 1,0-1,1 1,1-1,4-18,7-16,23-61,-33 100,1-1,1 1,-1 0,2 0,11-16,-14 22,0 1,1 0,-1-1,1 2,0-1,-1 0,1 1,0 0,1-1,-1 2,0-1,1 0,-1 1,1 0,-1 0,9 0,288-41,79-5,588 32,-651 18,180 13,-99 6,-31-8,-43-2,217 2,-279-11,26 9,54 0,-52-11,362 8,-85 6,-330-11,135 8,122 1,-309-12,544 19,225 13,-350-20,-55 0,27-15,272 4,-457 10,142 2,2238-15,-2290-12,-67 1,1 13,196-5,-224-21,-3-1,0 23,-276-6,-1-4,118-31,-20 3,301-32,-448 65,-17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F73E2-50B3-4177-8863-DBC8E2DFBCF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56D07-F03A-41B6-9D4B-8BD6533399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8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ABB735A2-B7EA-364A-8484-4C26C6079DCD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307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solidFill>
            <a:srgbClr val="FFFFFF"/>
          </a:solidFill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23C2F580-2905-4741-B915-CB4AA79930AB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266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solidFill>
            <a:srgbClr val="FFFFFF"/>
          </a:solidFill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8A6D-0D45-45F0-23CB-1334706CE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F1F55-5FB8-1A2B-AF92-1AB475DD8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19E6D-B4A4-22B8-A8B3-BD1DD143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CB2F8-D6ED-76B7-75D7-4DEAC3CA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6A28C-2A01-8EC7-A93D-637DAC08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06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0363-5F17-7320-E012-39AAAD3F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BF573-8B97-4354-5A6F-9854E158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F2546-C419-B909-6332-62D4D2B1B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ABEB7-22CB-5EF8-41F7-30EB16A8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EF633-325D-F221-7B5A-904C4415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161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73798-35CB-1516-0693-071CC37F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1E83F-3984-F4DC-41C3-DCCEE1F6D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FED99-2AC9-8C0C-E722-28F1F896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A92AB-6643-140F-7F7E-68E18648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D7036-7E53-6483-892B-CF7B5249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31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6678-11E6-42A8-428D-D5D54D65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130B-9BCC-B7AE-3D31-99D81616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2A6DF-51BD-4979-6A65-9BF0F752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DE77A-F2D3-09EE-0527-D6F5DAAC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095BB-18E4-315D-955D-BE659F87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25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03BB-BFD7-4259-9328-105D34FB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65209-7B68-38C6-2825-2BC2FF73C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FAEE-3BD8-47BA-8972-4588FDFF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B6344-B0C5-5488-E483-33587F55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4428B-36F9-3816-7967-694884D6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95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68E6-2FAB-8743-0938-1CE004DB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9CFAC-E7FB-8CBC-CCEB-32AA75749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8C1BF-1DBF-BE46-64FB-30DD9E11B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B716F-3533-3268-819F-9283A98C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5E6E4-B067-D55B-1CAB-3E6EC2BBB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BDA57-5FA5-DC72-E4FD-F05F2BE4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55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85CC-696D-C5C2-B3B1-231146DB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7A07E-644B-DB07-4504-D9B6E2DB9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F23C-1D6B-E21D-5AF0-89500B1F9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3BD9C-254B-5E94-5ED2-A638FC20D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8A759-F672-CEB2-7CFA-961D6D08B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C4FB63-CD46-C03B-F04F-10F18A0D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6E9C9-0B51-26D4-BD8F-D8115C7B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90E395-5E2D-899B-5C20-5265EE38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61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E3BC-4D91-BF88-F6FC-D3A2FDE1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EF20B-97EE-258E-E6BB-590ECFF2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6B941-F12C-1530-E3CE-57BB1663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09872-7A5F-C6AF-66EA-B1816B92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02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CF7CF-3C84-AE7A-88B4-0705A4CE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9A82A-6DE8-7E13-F610-D1E40CD8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5FC26-5F3B-843E-6A51-DD4E8C54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48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16AA-F4D6-1D59-8B27-6D63B595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967D7-7348-D972-F57B-CB4FFBF8A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7B4C-8F58-1796-87AE-AD61761A2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04BE0-9D60-A353-5C41-E1064A73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47337-AFB9-ECE1-3087-5BCF60EF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F0B89-19F2-C82E-CB17-E3F9DB7B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08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2060-103B-2D43-F3E7-E64C7FCA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3921-726D-2690-3B8F-B18F2BE98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B2F1A-64F2-0160-0F9F-FFA4D98ED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37A8-4502-80B9-ED68-9D6F7AAE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28C0E-601D-6E5B-1400-9CE89AA8E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68075-C0BE-71CE-4F06-D3FC02F7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14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724F7-62A8-72D0-012C-2AC93E49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E23B6-A0A6-F5A8-65A3-CEF80A52E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9175C-574B-E2B4-27E1-E6CB0E1D5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69CB-F7AC-6D28-A54D-7E30F38DA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9646B-88E6-5B4D-4CAE-625372C1A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15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w0EhxiebUA?si=cOG9_YHhlFLTDPWQ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5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customXml" Target="../ink/ink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uOpvzRqbUI?si=c6gAuf_lwCz0bwBU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youtu.be/6IolsIONBT0?si=IaR2IpYE2I_cu8t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930" y="-8960"/>
            <a:ext cx="10972800" cy="5108671"/>
          </a:xfrm>
        </p:spPr>
        <p:txBody>
          <a:bodyPr/>
          <a:lstStyle/>
          <a:p>
            <a:r>
              <a:rPr lang="en-US" dirty="0"/>
              <a:t>Noun Phrase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B0680-33AC-BF60-7A97-5BAD5244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3" y="665519"/>
            <a:ext cx="3209530" cy="29213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E10D7E-0F5B-FE90-DA22-BBEA44BD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3655416"/>
            <a:ext cx="2732872" cy="320258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4295799" y="622082"/>
            <a:ext cx="7652277" cy="5903262"/>
          </a:xfrm>
          <a:prstGeom prst="rect">
            <a:avLst/>
          </a:prstGeom>
        </p:spPr>
        <p:txBody>
          <a:bodyPr vert="horz" lIns="103213" tIns="51606" rIns="103213" bIns="51606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60" dirty="0"/>
              <a:t>Adjective Phrase: </a:t>
            </a:r>
            <a:r>
              <a:rPr lang="en-US" sz="3160" b="1" dirty="0">
                <a:solidFill>
                  <a:srgbClr val="FF0000"/>
                </a:solidFill>
              </a:rPr>
              <a:t>AdjP -&gt; Adv + </a:t>
            </a:r>
            <a:r>
              <a:rPr lang="en-US" sz="3160" b="1" dirty="0">
                <a:solidFill>
                  <a:schemeClr val="tx2"/>
                </a:solidFill>
              </a:rPr>
              <a:t>Adj</a:t>
            </a:r>
            <a:r>
              <a:rPr lang="en-US" sz="3160" b="1" dirty="0">
                <a:solidFill>
                  <a:srgbClr val="FF0000"/>
                </a:solidFill>
              </a:rPr>
              <a:t> + PP</a:t>
            </a:r>
          </a:p>
          <a:p>
            <a:pPr marL="0" indent="0">
              <a:buNone/>
            </a:pPr>
            <a:r>
              <a:rPr lang="en-US" sz="3160" b="1" dirty="0" err="1">
                <a:solidFill>
                  <a:srgbClr val="FF0000"/>
                </a:solidFill>
              </a:rPr>
              <a:t>Eg</a:t>
            </a:r>
            <a:r>
              <a:rPr lang="en-US" sz="3160" b="1" dirty="0">
                <a:solidFill>
                  <a:srgbClr val="FF0000"/>
                </a:solidFill>
              </a:rPr>
              <a:t>: quite </a:t>
            </a:r>
            <a:r>
              <a:rPr lang="en-US" sz="3160" b="1" dirty="0">
                <a:solidFill>
                  <a:schemeClr val="tx2"/>
                </a:solidFill>
              </a:rPr>
              <a:t>happy</a:t>
            </a:r>
            <a:r>
              <a:rPr lang="en-US" sz="3160" b="1" dirty="0">
                <a:solidFill>
                  <a:srgbClr val="FF0000"/>
                </a:solidFill>
              </a:rPr>
              <a:t> with the result</a:t>
            </a:r>
          </a:p>
          <a:p>
            <a:pPr marL="0" indent="0">
              <a:buNone/>
            </a:pPr>
            <a:endParaRPr lang="en-US" sz="316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16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16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160" b="1" dirty="0">
              <a:solidFill>
                <a:srgbClr val="FF0000"/>
              </a:solidFill>
            </a:endParaRPr>
          </a:p>
          <a:p>
            <a:r>
              <a:rPr lang="en-US" sz="3160" dirty="0"/>
              <a:t>Adverb Phrase : </a:t>
            </a:r>
            <a:r>
              <a:rPr lang="en-US" sz="3160" b="1" dirty="0" err="1">
                <a:solidFill>
                  <a:srgbClr val="FF0000"/>
                </a:solidFill>
              </a:rPr>
              <a:t>AdvP</a:t>
            </a:r>
            <a:r>
              <a:rPr lang="en-US" sz="3160" b="1" dirty="0">
                <a:solidFill>
                  <a:srgbClr val="FF0000"/>
                </a:solidFill>
              </a:rPr>
              <a:t> - &gt; Deg + Adv</a:t>
            </a:r>
          </a:p>
          <a:p>
            <a:r>
              <a:rPr lang="en-US" sz="3160" dirty="0"/>
              <a:t>Prepositional Phrase: </a:t>
            </a:r>
            <a:r>
              <a:rPr lang="en-US" sz="3160" b="1" dirty="0">
                <a:solidFill>
                  <a:srgbClr val="FF0000"/>
                </a:solidFill>
              </a:rPr>
              <a:t>PP - &gt; Deg + NP</a:t>
            </a:r>
            <a:endParaRPr lang="en-IN" sz="316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612" dirty="0"/>
          </a:p>
          <a:p>
            <a:pPr marL="0" indent="0">
              <a:buNone/>
            </a:pPr>
            <a:endParaRPr lang="en-US" sz="3612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91595-95AB-A216-DF3C-6D14DCFD8745}"/>
              </a:ext>
            </a:extLst>
          </p:cNvPr>
          <p:cNvSpPr txBox="1"/>
          <p:nvPr/>
        </p:nvSpPr>
        <p:spPr>
          <a:xfrm>
            <a:off x="4468334" y="2624941"/>
            <a:ext cx="6295975" cy="1030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32" dirty="0"/>
              <a:t>Deg: Degree adverb(optional)</a:t>
            </a:r>
          </a:p>
          <a:p>
            <a:r>
              <a:rPr lang="en-US" sz="2032" dirty="0"/>
              <a:t>Adj: Adjective</a:t>
            </a:r>
          </a:p>
          <a:p>
            <a:r>
              <a:rPr lang="en-US" sz="2032" dirty="0"/>
              <a:t>PP : Preposition Phase(optional)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270662" y="6151996"/>
            <a:ext cx="3147345" cy="815201"/>
          </a:xfrm>
          <a:prstGeom prst="rect">
            <a:avLst/>
          </a:prstGeom>
        </p:spPr>
        <p:txBody>
          <a:bodyPr vert="horz" lIns="103213" tIns="51606" rIns="103213" bIns="51606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12" dirty="0"/>
              <a:t>Verb Phrase</a:t>
            </a:r>
          </a:p>
        </p:txBody>
      </p:sp>
    </p:spTree>
    <p:extLst>
      <p:ext uri="{BB962C8B-B14F-4D97-AF65-F5344CB8AC3E}">
        <p14:creationId xmlns:p14="http://schemas.microsoft.com/office/powerpoint/2010/main" val="105748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2061E-E5E7-BED9-124C-547A478C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00" t="47587" r="27500" b="29355"/>
          <a:stretch/>
        </p:blipFill>
        <p:spPr>
          <a:xfrm>
            <a:off x="0" y="1"/>
            <a:ext cx="8153400" cy="23499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24800" y="533400"/>
            <a:ext cx="4112259" cy="5486116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69900" indent="-457200">
              <a:spcBef>
                <a:spcPts val="459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009800"/>
                </a:solidFill>
                <a:latin typeface="Arial"/>
                <a:cs typeface="Arial"/>
              </a:rPr>
              <a:t>Chunk </a:t>
            </a:r>
            <a:r>
              <a:rPr sz="2400" dirty="0">
                <a:solidFill>
                  <a:srgbClr val="009800"/>
                </a:solidFill>
                <a:latin typeface="Arial"/>
                <a:cs typeface="Arial"/>
              </a:rPr>
              <a:t>parsing achieves </a:t>
            </a:r>
            <a:r>
              <a:rPr sz="2400" spc="-5" dirty="0">
                <a:solidFill>
                  <a:srgbClr val="009800"/>
                </a:solidFill>
                <a:latin typeface="Arial"/>
                <a:cs typeface="Arial"/>
              </a:rPr>
              <a:t>high</a:t>
            </a:r>
            <a:r>
              <a:rPr sz="2400" spc="5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9800"/>
                </a:solidFill>
                <a:latin typeface="Arial"/>
                <a:cs typeface="Arial"/>
              </a:rPr>
              <a:t>accuracy</a:t>
            </a:r>
            <a:endParaRPr sz="2400" dirty="0">
              <a:latin typeface="Arial"/>
              <a:cs typeface="Arial"/>
            </a:endParaRPr>
          </a:p>
          <a:p>
            <a:pPr marL="353060" indent="-340360">
              <a:spcBef>
                <a:spcPts val="360"/>
              </a:spcBef>
              <a:buChar char="•"/>
              <a:tabLst>
                <a:tab pos="352425" algn="l"/>
                <a:tab pos="353060" algn="l"/>
              </a:tabLst>
            </a:pPr>
            <a:r>
              <a:rPr sz="2400" spc="-5" dirty="0">
                <a:solidFill>
                  <a:srgbClr val="009800"/>
                </a:solidFill>
                <a:latin typeface="Arial"/>
                <a:cs typeface="Arial"/>
              </a:rPr>
              <a:t>Small </a:t>
            </a:r>
            <a:r>
              <a:rPr sz="2400" dirty="0">
                <a:solidFill>
                  <a:srgbClr val="009800"/>
                </a:solidFill>
                <a:latin typeface="Arial"/>
                <a:cs typeface="Arial"/>
              </a:rPr>
              <a:t>solution</a:t>
            </a:r>
            <a:r>
              <a:rPr sz="2400" spc="5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9800"/>
                </a:solidFill>
                <a:latin typeface="Arial"/>
                <a:cs typeface="Arial"/>
              </a:rPr>
              <a:t>space</a:t>
            </a:r>
            <a:r>
              <a:rPr lang="en-US" sz="2400" dirty="0">
                <a:solidFill>
                  <a:srgbClr val="009800"/>
                </a:solidFill>
                <a:latin typeface="Arial"/>
                <a:cs typeface="Arial"/>
              </a:rPr>
              <a:t> - b</a:t>
            </a:r>
            <a:r>
              <a:rPr sz="2400" spc="-5" dirty="0">
                <a:solidFill>
                  <a:srgbClr val="009800"/>
                </a:solidFill>
                <a:latin typeface="Arial"/>
                <a:cs typeface="Arial"/>
              </a:rPr>
              <a:t>etter </a:t>
            </a:r>
            <a:r>
              <a:rPr sz="2400" dirty="0">
                <a:solidFill>
                  <a:srgbClr val="009800"/>
                </a:solidFill>
                <a:latin typeface="Arial"/>
                <a:cs typeface="Arial"/>
              </a:rPr>
              <a:t>locality</a:t>
            </a:r>
            <a:endParaRPr sz="2400" dirty="0">
              <a:latin typeface="Arial"/>
              <a:cs typeface="Arial"/>
            </a:endParaRPr>
          </a:p>
          <a:p>
            <a:pPr marL="353060" indent="-340360">
              <a:spcBef>
                <a:spcPts val="360"/>
              </a:spcBef>
              <a:buChar char="•"/>
              <a:tabLst>
                <a:tab pos="352425" algn="l"/>
                <a:tab pos="353060" algn="l"/>
              </a:tabLst>
            </a:pPr>
            <a:r>
              <a:rPr sz="2400" spc="-10" dirty="0">
                <a:solidFill>
                  <a:srgbClr val="009800"/>
                </a:solidFill>
                <a:latin typeface="Arial"/>
                <a:cs typeface="Arial"/>
              </a:rPr>
              <a:t>No </a:t>
            </a:r>
            <a:r>
              <a:rPr sz="2400" dirty="0">
                <a:solidFill>
                  <a:srgbClr val="009800"/>
                </a:solidFill>
                <a:latin typeface="Arial"/>
                <a:cs typeface="Arial"/>
              </a:rPr>
              <a:t>need to resolve</a:t>
            </a:r>
            <a:r>
              <a:rPr sz="2400" spc="20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9800"/>
                </a:solidFill>
                <a:latin typeface="Arial"/>
                <a:cs typeface="Arial"/>
              </a:rPr>
              <a:t>ambiguity</a:t>
            </a:r>
            <a:endParaRPr sz="2400" dirty="0">
              <a:latin typeface="Arial"/>
              <a:cs typeface="Arial"/>
            </a:endParaRPr>
          </a:p>
          <a:p>
            <a:pPr marL="353060" indent="-340360">
              <a:spcBef>
                <a:spcPts val="360"/>
              </a:spcBef>
              <a:buChar char="•"/>
              <a:tabLst>
                <a:tab pos="352425" algn="l"/>
                <a:tab pos="353060" algn="l"/>
              </a:tabLst>
            </a:pPr>
            <a:r>
              <a:rPr sz="2400" dirty="0">
                <a:solidFill>
                  <a:srgbClr val="009800"/>
                </a:solidFill>
                <a:latin typeface="Arial"/>
                <a:cs typeface="Arial"/>
              </a:rPr>
              <a:t>Less error</a:t>
            </a:r>
            <a:r>
              <a:rPr sz="2400" spc="-5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9800"/>
                </a:solidFill>
                <a:latin typeface="Arial"/>
                <a:cs typeface="Arial"/>
              </a:rPr>
              <a:t>propagation</a:t>
            </a:r>
            <a:endParaRPr lang="en-US" sz="2400" dirty="0">
              <a:solidFill>
                <a:srgbClr val="009800"/>
              </a:solidFill>
              <a:latin typeface="Arial"/>
              <a:cs typeface="Arial"/>
            </a:endParaRPr>
          </a:p>
          <a:p>
            <a:pPr marL="353060" indent="-340360">
              <a:spcBef>
                <a:spcPts val="360"/>
              </a:spcBef>
              <a:buFontTx/>
              <a:buChar char="•"/>
              <a:tabLst>
                <a:tab pos="352425" algn="l"/>
                <a:tab pos="353060" algn="l"/>
              </a:tabLst>
            </a:pPr>
            <a:r>
              <a:rPr lang="en-US" sz="2400" dirty="0">
                <a:solidFill>
                  <a:srgbClr val="009800"/>
                </a:solidFill>
                <a:latin typeface="Arial"/>
                <a:cs typeface="Arial"/>
              </a:rPr>
              <a:t>Chunk </a:t>
            </a:r>
            <a:r>
              <a:rPr lang="en-US" sz="2400" spc="-5" dirty="0">
                <a:solidFill>
                  <a:srgbClr val="009800"/>
                </a:solidFill>
                <a:latin typeface="Arial"/>
                <a:cs typeface="Arial"/>
              </a:rPr>
              <a:t>parsing is </a:t>
            </a:r>
            <a:r>
              <a:rPr lang="en-US" sz="2400" dirty="0">
                <a:solidFill>
                  <a:srgbClr val="009800"/>
                </a:solidFill>
                <a:latin typeface="Arial"/>
                <a:cs typeface="Arial"/>
              </a:rPr>
              <a:t>less </a:t>
            </a:r>
            <a:r>
              <a:rPr lang="en-US" sz="2400" spc="-5" dirty="0">
                <a:solidFill>
                  <a:srgbClr val="009800"/>
                </a:solidFill>
                <a:latin typeface="Arial"/>
                <a:cs typeface="Arial"/>
              </a:rPr>
              <a:t>domain</a:t>
            </a:r>
            <a:r>
              <a:rPr lang="en-US" sz="2400" spc="40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lang="en-US" sz="2400" spc="-5" dirty="0">
                <a:solidFill>
                  <a:srgbClr val="009800"/>
                </a:solidFill>
                <a:latin typeface="Arial"/>
                <a:cs typeface="Arial"/>
              </a:rPr>
              <a:t>specific - </a:t>
            </a:r>
            <a:r>
              <a:rPr lang="en-US" sz="2400" dirty="0">
                <a:solidFill>
                  <a:srgbClr val="009800"/>
                </a:solidFill>
                <a:latin typeface="Arial"/>
                <a:cs typeface="Arial"/>
              </a:rPr>
              <a:t>Dependencies on lexical/semantic  </a:t>
            </a:r>
            <a:r>
              <a:rPr lang="en-US" sz="2400" spc="-5" dirty="0">
                <a:solidFill>
                  <a:srgbClr val="009800"/>
                </a:solidFill>
                <a:latin typeface="Arial"/>
                <a:cs typeface="Arial"/>
              </a:rPr>
              <a:t>information </a:t>
            </a:r>
            <a:r>
              <a:rPr lang="en-US" sz="2400" dirty="0">
                <a:solidFill>
                  <a:srgbClr val="009800"/>
                </a:solidFill>
                <a:latin typeface="Arial"/>
                <a:cs typeface="Arial"/>
              </a:rPr>
              <a:t>tend occur at levels  </a:t>
            </a:r>
            <a:r>
              <a:rPr lang="en-US" sz="2400" spc="-5" dirty="0">
                <a:solidFill>
                  <a:srgbClr val="009800"/>
                </a:solidFill>
                <a:latin typeface="Arial"/>
                <a:cs typeface="Arial"/>
              </a:rPr>
              <a:t>“higher” </a:t>
            </a:r>
            <a:r>
              <a:rPr lang="en-US" sz="2400" dirty="0">
                <a:solidFill>
                  <a:srgbClr val="009800"/>
                </a:solidFill>
                <a:latin typeface="Arial"/>
                <a:cs typeface="Arial"/>
              </a:rPr>
              <a:t>than</a:t>
            </a:r>
            <a:r>
              <a:rPr lang="en-US" sz="2400" spc="5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009800"/>
                </a:solidFill>
                <a:latin typeface="Arial"/>
                <a:cs typeface="Arial"/>
              </a:rPr>
              <a:t>chunks</a:t>
            </a:r>
          </a:p>
          <a:p>
            <a:pPr marL="353060" indent="-340360">
              <a:spcBef>
                <a:spcPts val="360"/>
              </a:spcBef>
              <a:buFontTx/>
              <a:buChar char="•"/>
              <a:tabLst>
                <a:tab pos="352425" algn="l"/>
                <a:tab pos="353060" algn="l"/>
              </a:tabLst>
            </a:pPr>
            <a:r>
              <a:rPr lang="en-IN" sz="2400" dirty="0">
                <a:solidFill>
                  <a:srgbClr val="009800"/>
                </a:solidFill>
                <a:latin typeface="Arial"/>
                <a:cs typeface="Arial"/>
              </a:rPr>
              <a:t>Chunks </a:t>
            </a:r>
            <a:r>
              <a:rPr lang="en-IN" sz="2400" spc="-5" dirty="0">
                <a:solidFill>
                  <a:srgbClr val="009800"/>
                </a:solidFill>
                <a:latin typeface="Arial"/>
                <a:cs typeface="Arial"/>
              </a:rPr>
              <a:t>are</a:t>
            </a:r>
            <a:r>
              <a:rPr lang="en-IN" sz="2400" spc="5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lang="en-IN" sz="2400" dirty="0">
                <a:solidFill>
                  <a:srgbClr val="009800"/>
                </a:solidFill>
                <a:latin typeface="Arial"/>
                <a:cs typeface="Arial"/>
              </a:rPr>
              <a:t>non-recursive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object 4"/>
          <p:cNvSpPr txBox="1">
            <a:spLocks/>
          </p:cNvSpPr>
          <p:nvPr/>
        </p:nvSpPr>
        <p:spPr>
          <a:xfrm>
            <a:off x="78741" y="3535750"/>
            <a:ext cx="12268200" cy="289861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marR="481330" indent="0">
              <a:lnSpc>
                <a:spcPts val="3030"/>
              </a:lnSpc>
              <a:spcBef>
                <a:spcPts val="475"/>
              </a:spcBef>
              <a:buFont typeface="Arial" panose="020B0604020202020204" pitchFamily="34" charset="0"/>
              <a:buNone/>
              <a:tabLst>
                <a:tab pos="668020" algn="l"/>
                <a:tab pos="668655" algn="l"/>
              </a:tabLst>
            </a:pPr>
            <a:r>
              <a:rPr lang="en-US" sz="1800" dirty="0">
                <a:latin typeface="Arial"/>
                <a:cs typeface="Arial"/>
              </a:rPr>
              <a:t>Regular expression matching:</a:t>
            </a:r>
          </a:p>
          <a:p>
            <a:pPr marL="329565" marR="481330">
              <a:lnSpc>
                <a:spcPts val="3030"/>
              </a:lnSpc>
              <a:spcBef>
                <a:spcPts val="475"/>
              </a:spcBef>
              <a:tabLst>
                <a:tab pos="668020" algn="l"/>
                <a:tab pos="668655" algn="l"/>
              </a:tabLst>
            </a:pPr>
            <a:r>
              <a:rPr lang="en-US" sz="1800" dirty="0">
                <a:latin typeface="Arial"/>
                <a:cs typeface="Arial"/>
              </a:rPr>
              <a:t>A </a:t>
            </a:r>
            <a:r>
              <a:rPr lang="en-US" sz="1800" spc="-5" dirty="0">
                <a:latin typeface="Arial"/>
                <a:cs typeface="Arial"/>
              </a:rPr>
              <a:t>simple </a:t>
            </a:r>
            <a:r>
              <a:rPr lang="en-US" sz="1800" spc="-10" dirty="0">
                <a:latin typeface="Arial"/>
                <a:cs typeface="Arial"/>
              </a:rPr>
              <a:t>noun </a:t>
            </a:r>
            <a:r>
              <a:rPr lang="en-US" sz="1800" spc="-5" dirty="0">
                <a:latin typeface="Arial"/>
                <a:cs typeface="Arial"/>
              </a:rPr>
              <a:t>phrase chunk</a:t>
            </a:r>
            <a:r>
              <a:rPr lang="en-US" sz="1800" spc="2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regular expression  :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&lt;DT&gt; ? </a:t>
            </a:r>
            <a:r>
              <a:rPr lang="en-US" sz="1600" spc="5" dirty="0">
                <a:solidFill>
                  <a:srgbClr val="3333CC"/>
                </a:solidFill>
                <a:latin typeface="Arial"/>
                <a:cs typeface="Arial"/>
              </a:rPr>
              <a:t>&lt;JJ&gt;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*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&lt;NN.?&gt;</a:t>
            </a:r>
            <a:endParaRPr lang="en-US" sz="1600" dirty="0">
              <a:latin typeface="Arial"/>
              <a:cs typeface="Arial"/>
            </a:endParaRPr>
          </a:p>
          <a:p>
            <a:pPr marL="329565">
              <a:spcBef>
                <a:spcPts val="359"/>
              </a:spcBef>
              <a:tabLst>
                <a:tab pos="668020" algn="l"/>
                <a:tab pos="668655" algn="l"/>
              </a:tabLst>
            </a:pPr>
            <a:r>
              <a:rPr lang="en-US" sz="1800" spc="-5" dirty="0">
                <a:latin typeface="Arial"/>
                <a:cs typeface="Arial"/>
              </a:rPr>
              <a:t>Chunk </a:t>
            </a:r>
            <a:r>
              <a:rPr lang="en-US" sz="1800" dirty="0">
                <a:latin typeface="Arial"/>
                <a:cs typeface="Arial"/>
              </a:rPr>
              <a:t>all matching subsequences:</a:t>
            </a:r>
          </a:p>
          <a:p>
            <a:pPr marL="329565">
              <a:spcBef>
                <a:spcPts val="359"/>
              </a:spcBef>
              <a:tabLst>
                <a:tab pos="668020" algn="l"/>
                <a:tab pos="668655" algn="l"/>
              </a:tabLst>
            </a:pPr>
            <a:r>
              <a:rPr lang="en-US" sz="1600" spc="-5" dirty="0">
                <a:solidFill>
                  <a:srgbClr val="FF0066"/>
                </a:solidFill>
                <a:latin typeface="Arial"/>
                <a:cs typeface="Arial"/>
              </a:rPr>
              <a:t>Input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: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The 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/DT little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/JJ </a:t>
            </a:r>
            <a:r>
              <a:rPr lang="en-US" sz="1600" spc="5" dirty="0">
                <a:solidFill>
                  <a:srgbClr val="3333CC"/>
                </a:solidFill>
                <a:latin typeface="Arial"/>
                <a:cs typeface="Arial"/>
              </a:rPr>
              <a:t>cat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/NN sat 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/VBD on </a:t>
            </a:r>
            <a:r>
              <a:rPr lang="en-US" sz="1600" spc="-10" dirty="0">
                <a:solidFill>
                  <a:srgbClr val="3333CC"/>
                </a:solidFill>
                <a:latin typeface="Arial"/>
                <a:cs typeface="Arial"/>
              </a:rPr>
              <a:t>/IN 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the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/DT mat</a:t>
            </a:r>
            <a:r>
              <a:rPr lang="en-US" sz="1600" spc="-3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/NN</a:t>
            </a:r>
            <a:endParaRPr lang="en-US" sz="1600" dirty="0">
              <a:latin typeface="Arial"/>
              <a:cs typeface="Arial"/>
            </a:endParaRPr>
          </a:p>
          <a:p>
            <a:pPr marL="329565">
              <a:spcBef>
                <a:spcPts val="359"/>
              </a:spcBef>
              <a:tabLst>
                <a:tab pos="668020" algn="l"/>
                <a:tab pos="668655" algn="l"/>
              </a:tabLst>
            </a:pPr>
            <a:r>
              <a:rPr lang="en-US" sz="1600" spc="-5" dirty="0">
                <a:solidFill>
                  <a:srgbClr val="FF0066"/>
                </a:solidFill>
                <a:latin typeface="Arial"/>
                <a:cs typeface="Arial"/>
              </a:rPr>
              <a:t>Output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: [The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/DT 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little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/JJ cat /NN] sat 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/VBD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on </a:t>
            </a:r>
            <a:r>
              <a:rPr lang="en-US" sz="1600" spc="-5" dirty="0">
                <a:solidFill>
                  <a:srgbClr val="3333CC"/>
                </a:solidFill>
                <a:latin typeface="Arial"/>
                <a:cs typeface="Arial"/>
              </a:rPr>
              <a:t>/IN [the /DT mat</a:t>
            </a:r>
            <a:r>
              <a:rPr lang="en-US" sz="1600" spc="-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33CC"/>
                </a:solidFill>
                <a:latin typeface="Arial"/>
                <a:cs typeface="Arial"/>
              </a:rPr>
              <a:t>/NN]</a:t>
            </a:r>
          </a:p>
          <a:p>
            <a:pPr marL="12700" marR="339725">
              <a:lnSpc>
                <a:spcPts val="3030"/>
              </a:lnSpc>
              <a:spcBef>
                <a:spcPts val="475"/>
              </a:spcBef>
              <a:tabLst>
                <a:tab pos="351155" algn="l"/>
                <a:tab pos="351790" algn="l"/>
              </a:tabLst>
            </a:pPr>
            <a:r>
              <a:rPr lang="en-US" sz="1800" spc="-5" dirty="0">
                <a:latin typeface="Arial"/>
                <a:cs typeface="Arial"/>
              </a:rPr>
              <a:t>A chink is a subsequence of the text that is  not a chunk.</a:t>
            </a:r>
          </a:p>
          <a:p>
            <a:pPr marL="12700" marR="339725">
              <a:lnSpc>
                <a:spcPts val="3030"/>
              </a:lnSpc>
              <a:spcBef>
                <a:spcPts val="475"/>
              </a:spcBef>
              <a:tabLst>
                <a:tab pos="351155" algn="l"/>
                <a:tab pos="351790" algn="l"/>
              </a:tabLst>
            </a:pPr>
            <a:r>
              <a:rPr lang="en-US" sz="1600" spc="-5" dirty="0">
                <a:solidFill>
                  <a:srgbClr val="009800"/>
                </a:solidFill>
                <a:latin typeface="Arial"/>
                <a:cs typeface="Arial"/>
              </a:rPr>
              <a:t>[the/DT</a:t>
            </a:r>
            <a:r>
              <a:rPr lang="en-US" sz="1600" spc="15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rgbClr val="009800"/>
                </a:solidFill>
                <a:latin typeface="Arial"/>
                <a:cs typeface="Arial"/>
              </a:rPr>
              <a:t>little/JJ</a:t>
            </a:r>
            <a:r>
              <a:rPr lang="en-US" sz="1600" spc="30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009800"/>
                </a:solidFill>
                <a:latin typeface="Arial"/>
                <a:cs typeface="Arial"/>
              </a:rPr>
              <a:t>cat/NN]	</a:t>
            </a:r>
            <a:r>
              <a:rPr lang="en-US" sz="1600" u="heavy" spc="-5" dirty="0">
                <a:solidFill>
                  <a:srgbClr val="009800"/>
                </a:solidFill>
                <a:uFill>
                  <a:solidFill>
                    <a:srgbClr val="009800"/>
                  </a:solidFill>
                </a:uFill>
                <a:latin typeface="Arial"/>
                <a:cs typeface="Arial"/>
              </a:rPr>
              <a:t>sat/VBD on /IN</a:t>
            </a:r>
            <a:r>
              <a:rPr lang="en-US" sz="1600" spc="-5" dirty="0">
                <a:solidFill>
                  <a:srgbClr val="009800"/>
                </a:solidFill>
                <a:latin typeface="Arial"/>
                <a:cs typeface="Arial"/>
              </a:rPr>
              <a:t> [the /DT</a:t>
            </a:r>
            <a:r>
              <a:rPr lang="en-US" sz="1600" spc="10" dirty="0">
                <a:solidFill>
                  <a:srgbClr val="009800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rgbClr val="009800"/>
                </a:solidFill>
                <a:latin typeface="Arial"/>
                <a:cs typeface="Arial"/>
              </a:rPr>
              <a:t>mat/NN]</a:t>
            </a:r>
            <a:endParaRPr lang="en-US" sz="1600" dirty="0">
              <a:latin typeface="Arial"/>
              <a:cs typeface="Arial"/>
            </a:endParaRPr>
          </a:p>
          <a:p>
            <a:pPr marL="1019810" indent="0">
              <a:spcBef>
                <a:spcPts val="259"/>
              </a:spcBef>
              <a:buNone/>
              <a:tabLst>
                <a:tab pos="2947035" algn="l"/>
                <a:tab pos="4294505" algn="l"/>
              </a:tabLst>
            </a:pPr>
            <a:r>
              <a:rPr lang="en-US" sz="1600" i="1" dirty="0">
                <a:solidFill>
                  <a:srgbClr val="009800"/>
                </a:solidFill>
                <a:latin typeface="Liberation Sans"/>
                <a:cs typeface="Liberation Sans"/>
              </a:rPr>
              <a:t>chunk	         chink	               chunk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8911B-799A-E0E2-61B2-9C4F759A6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" y="2474976"/>
            <a:ext cx="6474459" cy="8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28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5C543-427C-90E6-6B01-9EB4130B1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D658-62A1-AF1D-FBC2-6FAEF4B3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081" y="63826"/>
            <a:ext cx="8473186" cy="5344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Conditional Random Field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E6A91A6-1AD4-C6C2-2A7C-9E8F4EEC6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6" y="714375"/>
            <a:ext cx="11806239" cy="7017306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While Hidden Markov Models (HMMs) are powerful for sequence modeling, it is difficult for tasks like capitalization, morphology, or contextual information</a:t>
            </a:r>
            <a:r>
              <a:rPr lang="en-US" sz="2400" dirty="0">
                <a:solidFill>
                  <a:srgbClr val="0D0D0D"/>
                </a:solidFill>
                <a:latin typeface="Söhne"/>
              </a:rPr>
              <a:t>.</a:t>
            </a:r>
            <a:endParaRPr lang="en-US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CRFs are used for tasks like </a:t>
            </a:r>
            <a:r>
              <a:rPr lang="en-US" sz="2400" dirty="0">
                <a:solidFill>
                  <a:srgbClr val="FF0000"/>
                </a:solidFill>
              </a:rPr>
              <a:t>sequence labeling, named entity recognition, part-of-speech tagging, and syntactic parsing, </a:t>
            </a:r>
            <a:r>
              <a:rPr lang="en-US" sz="2400" dirty="0"/>
              <a:t>where the labeling of each element is dependent on the context of the entire sequence.</a:t>
            </a:r>
          </a:p>
          <a:p>
            <a:pPr marL="457200" indent="-457200" algn="just"/>
            <a:r>
              <a:rPr lang="en-US" sz="2400" dirty="0"/>
              <a:t>A CRF is a log-linear model that assigns a </a:t>
            </a:r>
            <a:r>
              <a:rPr lang="en-US" sz="2400" dirty="0">
                <a:solidFill>
                  <a:srgbClr val="FF0000"/>
                </a:solidFill>
              </a:rPr>
              <a:t>probability to an entire output (tag) sequence Y, out of all possible sequences Y’, given the entire input (word) sequence X.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C9081-2587-036E-235D-66E4DE94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2" t="13083" r="35663" b="9267"/>
          <a:stretch/>
        </p:blipFill>
        <p:spPr>
          <a:xfrm>
            <a:off x="71436" y="3695700"/>
            <a:ext cx="3919539" cy="1805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B9EB18-7F56-D170-A7F1-D7C71976A5B7}"/>
              </a:ext>
            </a:extLst>
          </p:cNvPr>
          <p:cNvSpPr txBox="1"/>
          <p:nvPr/>
        </p:nvSpPr>
        <p:spPr>
          <a:xfrm>
            <a:off x="4444431" y="5398747"/>
            <a:ext cx="751319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f</a:t>
            </a:r>
            <a:r>
              <a:rPr lang="en-US" sz="1400" dirty="0" err="1"/>
              <a:t>k</a:t>
            </a:r>
            <a:r>
              <a:rPr lang="en-US" sz="1400" dirty="0"/>
              <a:t>   </a:t>
            </a:r>
            <a:r>
              <a:rPr lang="en-US" sz="1400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 local features</a:t>
            </a:r>
            <a:r>
              <a:rPr lang="en-US" dirty="0"/>
              <a:t> in a linear-chain CRF is allowed to make use of the </a:t>
            </a:r>
            <a:r>
              <a:rPr lang="en-US" dirty="0">
                <a:solidFill>
                  <a:srgbClr val="FF0000"/>
                </a:solidFill>
              </a:rPr>
              <a:t>current output token </a:t>
            </a:r>
            <a:r>
              <a:rPr lang="en-US" dirty="0" err="1">
                <a:solidFill>
                  <a:srgbClr val="FF0000"/>
                </a:solidFill>
              </a:rPr>
              <a:t>y</a:t>
            </a:r>
            <a:r>
              <a:rPr lang="en-US" sz="12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the previous output token y</a:t>
            </a:r>
            <a:r>
              <a:rPr lang="en-US" sz="1400" dirty="0">
                <a:solidFill>
                  <a:srgbClr val="FF0000"/>
                </a:solidFill>
              </a:rPr>
              <a:t>i−1</a:t>
            </a:r>
            <a:r>
              <a:rPr lang="en-US" dirty="0"/>
              <a:t>, the </a:t>
            </a:r>
            <a:r>
              <a:rPr lang="en-US" dirty="0">
                <a:solidFill>
                  <a:srgbClr val="FF0000"/>
                </a:solidFill>
              </a:rPr>
              <a:t>entire input string X </a:t>
            </a:r>
            <a:r>
              <a:rPr lang="en-US" dirty="0"/>
              <a:t>(or any subpart of it), and </a:t>
            </a:r>
            <a:r>
              <a:rPr lang="en-US" dirty="0">
                <a:solidFill>
                  <a:srgbClr val="FF0000"/>
                </a:solidFill>
              </a:rPr>
              <a:t>the current position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/>
              <a:t>. 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90A34-4F32-F4F9-BB8C-BA01C7B8D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7" t="10445" r="49859" b="14609"/>
          <a:stretch/>
        </p:blipFill>
        <p:spPr>
          <a:xfrm>
            <a:off x="163957" y="5617665"/>
            <a:ext cx="35242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4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B778-AB3F-C3F1-75D9-DE413813A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F273-417E-CCF0-464A-A263161A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661" y="24761"/>
            <a:ext cx="8473186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Features in a CRF POS Tagger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690E1-DCD5-3987-89EB-75D66162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840" y="3058161"/>
            <a:ext cx="8473186" cy="17235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80413-CBCD-2BB1-0851-EDE9EFEE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23" y="1602014"/>
            <a:ext cx="4534734" cy="82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D1DDA-10EC-00B9-C005-7AD017556CDF}"/>
              </a:ext>
            </a:extLst>
          </p:cNvPr>
          <p:cNvSpPr txBox="1"/>
          <p:nvPr/>
        </p:nvSpPr>
        <p:spPr>
          <a:xfrm>
            <a:off x="212505" y="183039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Template: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CD34A-D8E0-D8EC-1255-E4F5DE5DD583}"/>
              </a:ext>
            </a:extLst>
          </p:cNvPr>
          <p:cNvSpPr txBox="1"/>
          <p:nvPr/>
        </p:nvSpPr>
        <p:spPr>
          <a:xfrm>
            <a:off x="2333625" y="2300305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Janet/</a:t>
            </a:r>
            <a:r>
              <a:rPr lang="en-US" dirty="0">
                <a:solidFill>
                  <a:srgbClr val="FF0000"/>
                </a:solidFill>
              </a:rPr>
              <a:t>NNP </a:t>
            </a:r>
            <a:r>
              <a:rPr lang="en-US" dirty="0"/>
              <a:t>will/</a:t>
            </a:r>
            <a:r>
              <a:rPr lang="en-US" dirty="0">
                <a:solidFill>
                  <a:srgbClr val="FF0000"/>
                </a:solidFill>
              </a:rPr>
              <a:t>MD </a:t>
            </a:r>
            <a:r>
              <a:rPr lang="en-US" dirty="0"/>
              <a:t>back/</a:t>
            </a:r>
            <a:r>
              <a:rPr lang="en-US" dirty="0">
                <a:solidFill>
                  <a:srgbClr val="FF0000"/>
                </a:solidFill>
              </a:rPr>
              <a:t>VB </a:t>
            </a:r>
            <a:r>
              <a:rPr lang="en-US" dirty="0"/>
              <a:t>the/</a:t>
            </a:r>
            <a:r>
              <a:rPr lang="en-US" dirty="0">
                <a:solidFill>
                  <a:srgbClr val="FF0000"/>
                </a:solidFill>
              </a:rPr>
              <a:t>DT</a:t>
            </a:r>
            <a:r>
              <a:rPr lang="en-US" dirty="0"/>
              <a:t> bill/</a:t>
            </a:r>
            <a:r>
              <a:rPr lang="en-US" dirty="0">
                <a:solidFill>
                  <a:srgbClr val="FF0000"/>
                </a:solidFill>
              </a:rPr>
              <a:t>NN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C1EC9-0F73-985F-03AD-F1DCFCBC8748}"/>
              </a:ext>
            </a:extLst>
          </p:cNvPr>
          <p:cNvSpPr txBox="1"/>
          <p:nvPr/>
        </p:nvSpPr>
        <p:spPr>
          <a:xfrm>
            <a:off x="317280" y="2881741"/>
            <a:ext cx="6693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sz="1400" dirty="0"/>
              <a:t>i </a:t>
            </a:r>
            <a:r>
              <a:rPr lang="en-US" dirty="0"/>
              <a:t>is the word </a:t>
            </a:r>
            <a:r>
              <a:rPr lang="en-US" i="1" dirty="0">
                <a:solidFill>
                  <a:schemeClr val="tx2"/>
                </a:solidFill>
              </a:rPr>
              <a:t>back</a:t>
            </a:r>
            <a:r>
              <a:rPr lang="en-US" dirty="0"/>
              <a:t>, the following features would be generated and have the value 1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DB07B-3D3E-1A83-45B9-5871E36A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734436"/>
            <a:ext cx="4257176" cy="94093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4D9AF1-0C83-0DFB-3065-15B403329895}"/>
              </a:ext>
            </a:extLst>
          </p:cNvPr>
          <p:cNvSpPr txBox="1">
            <a:spLocks/>
          </p:cNvSpPr>
          <p:nvPr/>
        </p:nvSpPr>
        <p:spPr>
          <a:xfrm>
            <a:off x="317280" y="639475"/>
            <a:ext cx="6969345" cy="1360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400" dirty="0"/>
              <a:t>All CRF features take on the value 1 or 0</a:t>
            </a:r>
          </a:p>
          <a:p>
            <a:pPr marL="457200" indent="-457200"/>
            <a:r>
              <a:rPr lang="en-US" sz="2400" dirty="0"/>
              <a:t>1{x} to mean “1 if x is true, and 0 otherwise”.</a:t>
            </a:r>
          </a:p>
          <a:p>
            <a:pPr marL="457200" indent="-457200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3F18F-8280-3434-ED82-5C924436F9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05" t="19720" r="8792" b="13055"/>
          <a:stretch/>
        </p:blipFill>
        <p:spPr>
          <a:xfrm>
            <a:off x="7391400" y="862376"/>
            <a:ext cx="4721445" cy="914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D024C8-757F-3002-C4EF-C9E9ACDE77FE}"/>
              </a:ext>
            </a:extLst>
          </p:cNvPr>
          <p:cNvSpPr txBox="1">
            <a:spLocks/>
          </p:cNvSpPr>
          <p:nvPr/>
        </p:nvSpPr>
        <p:spPr>
          <a:xfrm>
            <a:off x="94279" y="3696561"/>
            <a:ext cx="6693121" cy="3016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000" dirty="0"/>
              <a:t>word shape features: which represent the abstract letter pattern of the word by mapping lower-case letters to ‘x’, upper-case to ‘X’, numbers to ’d’, and retaining punctuation. </a:t>
            </a:r>
          </a:p>
          <a:p>
            <a:pPr marL="457200" indent="-457200"/>
            <a:r>
              <a:rPr lang="en-US" sz="2000" dirty="0"/>
              <a:t>Ex: I.M.F maps to X.X.X. DC10-30 maps to </a:t>
            </a:r>
            <a:r>
              <a:rPr lang="en-US" sz="2000" dirty="0" err="1"/>
              <a:t>XXdd</a:t>
            </a:r>
            <a:r>
              <a:rPr lang="en-US" sz="2000" dirty="0"/>
              <a:t>-dd</a:t>
            </a:r>
          </a:p>
          <a:p>
            <a:pPr marL="457200" indent="-457200"/>
            <a:r>
              <a:rPr lang="en-US" sz="2000" dirty="0"/>
              <a:t>The sample named entity token </a:t>
            </a:r>
            <a:r>
              <a:rPr lang="en-US" sz="2000" dirty="0" err="1">
                <a:solidFill>
                  <a:srgbClr val="FF0000"/>
                </a:solidFill>
              </a:rPr>
              <a:t>L’Occitane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would generate the following nonzero valued feature values</a:t>
            </a:r>
            <a:endParaRPr lang="en-IN" sz="2000" dirty="0"/>
          </a:p>
          <a:p>
            <a:pPr marL="457200" indent="-457200"/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E716C-853C-5E41-AEC2-CE6B17C59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40" r="18117" b="74637"/>
          <a:stretch/>
        </p:blipFill>
        <p:spPr>
          <a:xfrm>
            <a:off x="7286625" y="4857685"/>
            <a:ext cx="4791075" cy="15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C722-C598-C9DA-E06B-301D93DC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03" y="152400"/>
            <a:ext cx="8960994" cy="61555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for CRF Named Entity Recognizers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CDD05-E82F-F7A4-5684-99B44676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767953"/>
            <a:ext cx="7150634" cy="2655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F0B70-098D-A25E-5205-47ADB92D5933}"/>
              </a:ext>
            </a:extLst>
          </p:cNvPr>
          <p:cNvSpPr txBox="1"/>
          <p:nvPr/>
        </p:nvSpPr>
        <p:spPr>
          <a:xfrm>
            <a:off x="1000125" y="31726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https://youtu.be/3w0EhxiebUA?si=cOG9_YHhlFLTDPWQ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942BC-6E10-57B6-F2E6-4CBD651940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45" r="35625" b="26805"/>
          <a:stretch/>
        </p:blipFill>
        <p:spPr>
          <a:xfrm>
            <a:off x="6667500" y="829155"/>
            <a:ext cx="5343525" cy="3210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299A3-CB03-C125-289C-B55D0D3716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03" t="34711" r="8288"/>
          <a:stretch/>
        </p:blipFill>
        <p:spPr>
          <a:xfrm>
            <a:off x="295275" y="3524250"/>
            <a:ext cx="6162675" cy="318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7D89E-F1D3-6DED-BB9A-C1EA533E9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299" y="4058091"/>
            <a:ext cx="5114925" cy="27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5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0E3743-D800-7517-C644-5C7023850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0"/>
            <a:ext cx="9980167" cy="707231"/>
          </a:xfrm>
        </p:spPr>
        <p:txBody>
          <a:bodyPr>
            <a:normAutofit fontScale="90000"/>
          </a:bodyPr>
          <a:lstStyle/>
          <a:p>
            <a:r>
              <a:rPr lang="en-US" dirty="0"/>
              <a:t>Dependency Parsing – Dependency relations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8B4D4-E9D9-EA7C-C55C-9997112B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657225"/>
            <a:ext cx="11639550" cy="6033462"/>
          </a:xfrm>
        </p:spPr>
        <p:txBody>
          <a:bodyPr>
            <a:normAutofit fontScale="8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err="1"/>
              <a:t>nsubj</a:t>
            </a:r>
            <a:r>
              <a:rPr lang="en-US" sz="1800" dirty="0"/>
              <a:t>: nominal subject -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/>
              <a:t>The noun that performs the action of the verb.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/>
              <a:t>Example: In "She sings," She is the subject of the verb sings. 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dobj</a:t>
            </a:r>
            <a:r>
              <a:rPr lang="en-US" sz="1800" dirty="0"/>
              <a:t>: direct object -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/>
              <a:t>The noun that directly receives the action of the verb.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/>
              <a:t>Example: In "She sings a song," song is the direct object of the verb sings.</a:t>
            </a:r>
          </a:p>
          <a:p>
            <a:endParaRPr lang="en-US" sz="1800" dirty="0"/>
          </a:p>
          <a:p>
            <a:r>
              <a:rPr lang="en-US" sz="1800" dirty="0" err="1"/>
              <a:t>iobj</a:t>
            </a:r>
            <a:r>
              <a:rPr lang="en-US" sz="1800" dirty="0"/>
              <a:t>: </a:t>
            </a:r>
            <a:r>
              <a:rPr lang="en-US" sz="1800" dirty="0" err="1"/>
              <a:t>inditect</a:t>
            </a:r>
            <a:r>
              <a:rPr lang="en-US" sz="1800" dirty="0"/>
              <a:t> object 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Refers to the noun that indirectly receives the action, typically a recipient.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Example: In "He gave her a gift," her is the indirect object receiving the direct object gift.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“She gave me a raise” </a:t>
            </a:r>
            <a:r>
              <a:rPr lang="en-US" sz="1800" dirty="0" err="1">
                <a:solidFill>
                  <a:srgbClr val="FF0000"/>
                </a:solidFill>
              </a:rPr>
              <a:t>iobj</a:t>
            </a:r>
            <a:r>
              <a:rPr lang="en-US" sz="1800" dirty="0">
                <a:solidFill>
                  <a:srgbClr val="FF0000"/>
                </a:solidFill>
              </a:rPr>
              <a:t>(gave, me)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IN" sz="1800" dirty="0" err="1"/>
              <a:t>ccomp</a:t>
            </a:r>
            <a:r>
              <a:rPr lang="en-IN" sz="1800" dirty="0"/>
              <a:t>: clausal complement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clause that serves as the object of a verb/adjective, often introduced by "that" or other complementizers.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 "She said that she will come," the clause that she will come is the clausal complement of said.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FF0000"/>
                </a:solidFill>
              </a:rPr>
              <a:t>He says that you like to swim	</a:t>
            </a:r>
            <a:r>
              <a:rPr lang="en-IN" sz="1800" dirty="0" err="1">
                <a:solidFill>
                  <a:srgbClr val="FF0000"/>
                </a:solidFill>
              </a:rPr>
              <a:t>ccomp</a:t>
            </a:r>
            <a:r>
              <a:rPr lang="en-IN" sz="1800" dirty="0">
                <a:solidFill>
                  <a:srgbClr val="FF0000"/>
                </a:solidFill>
              </a:rPr>
              <a:t>(says, like)</a:t>
            </a:r>
          </a:p>
          <a:p>
            <a:endParaRPr lang="en-IN" sz="1800" dirty="0"/>
          </a:p>
          <a:p>
            <a:pPr>
              <a:lnSpc>
                <a:spcPct val="120000"/>
              </a:lnSpc>
            </a:pPr>
            <a:r>
              <a:rPr lang="en-IN" sz="1800" dirty="0" err="1"/>
              <a:t>xcomp</a:t>
            </a:r>
            <a:r>
              <a:rPr lang="en-IN" sz="1800" dirty="0"/>
              <a:t>: open clausal complement -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/>
              <a:t>A clausal complement that does not have its own subject and shares the subject with the main verb.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/>
              <a:t>In "She wants to sing," to sing is the open clausal complement of wants. 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dirty="0" err="1">
                <a:solidFill>
                  <a:srgbClr val="FF0000"/>
                </a:solidFill>
              </a:rPr>
              <a:t>eg</a:t>
            </a:r>
            <a:r>
              <a:rPr lang="en-IN" sz="1800" dirty="0">
                <a:solidFill>
                  <a:srgbClr val="FF0000"/>
                </a:solidFill>
              </a:rPr>
              <a:t>: He says that you like to swim” 	</a:t>
            </a:r>
            <a:r>
              <a:rPr lang="en-IN" sz="1800" dirty="0" err="1">
                <a:solidFill>
                  <a:srgbClr val="FF0000"/>
                </a:solidFill>
              </a:rPr>
              <a:t>xcomp</a:t>
            </a:r>
            <a:r>
              <a:rPr lang="en-IN" sz="1800" dirty="0">
                <a:solidFill>
                  <a:srgbClr val="FF0000"/>
                </a:solidFill>
              </a:rPr>
              <a:t>(like, swim)</a:t>
            </a:r>
          </a:p>
        </p:txBody>
      </p:sp>
    </p:spTree>
    <p:extLst>
      <p:ext uri="{BB962C8B-B14F-4D97-AF65-F5344CB8AC3E}">
        <p14:creationId xmlns:p14="http://schemas.microsoft.com/office/powerpoint/2010/main" val="357228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ECBFD-9F45-E11B-9320-D2FCC8B7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200025"/>
            <a:ext cx="11725275" cy="6463308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nmod</a:t>
            </a:r>
            <a:r>
              <a:rPr lang="en-US" sz="2000" dirty="0"/>
              <a:t>: nominal modifier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noun that modifies another noun, providing additional information like possession, location, etc.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"the roof of the house,"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house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nominal modifier of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sz="2000" dirty="0"/>
          </a:p>
          <a:p>
            <a:r>
              <a:rPr lang="en-US" sz="2000" dirty="0" err="1"/>
              <a:t>amod</a:t>
            </a:r>
            <a:r>
              <a:rPr lang="en-US" sz="2000" dirty="0"/>
              <a:t>: adjectival modifier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adjective that modifies a noun.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"a red car,"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an adjectival modifier of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sz="2000" dirty="0"/>
          </a:p>
          <a:p>
            <a:r>
              <a:rPr lang="en-US" sz="2000" dirty="0" err="1"/>
              <a:t>nummod</a:t>
            </a:r>
            <a:r>
              <a:rPr lang="en-US" sz="2000" dirty="0"/>
              <a:t>: numeric modifier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number that modifies a noun to specify quantity or order.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"three apples,"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numeric modifier of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sz="2000" dirty="0"/>
          </a:p>
          <a:p>
            <a:r>
              <a:rPr lang="en-US" sz="2000" dirty="0" err="1"/>
              <a:t>appos</a:t>
            </a:r>
            <a:r>
              <a:rPr lang="en-US" sz="2000" dirty="0"/>
              <a:t>: appositional modifier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noun or noun phrase that directly follows another noun and provides additional information or clarification.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"My friend, John, is here,"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John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an appositional modifier of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friend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r>
              <a:rPr lang="en-US" sz="2000" dirty="0"/>
              <a:t>case: case marking</a:t>
            </a:r>
          </a:p>
          <a:p>
            <a:r>
              <a:rPr lang="en-US" altLang="en-US" sz="2000" dirty="0"/>
              <a:t>Prepositions, postpositions, or other markers that indicate the grammatical function of a noun phrase.</a:t>
            </a:r>
          </a:p>
          <a:p>
            <a:r>
              <a:rPr lang="en-US" altLang="en-US" sz="2000" dirty="0"/>
              <a:t>In "on the table," on is the case marker (preposition) indicating the relationship of table</a:t>
            </a:r>
            <a:r>
              <a:rPr lang="en-US" altLang="en-US" sz="2000" dirty="0">
                <a:latin typeface="Arial" panose="020B0604020202020204" pitchFamily="34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59576-25B9-B1F7-1428-15BCD0CC3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474" y="3075611"/>
            <a:ext cx="2743200" cy="706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2D167-7640-B146-1F1D-524FDFF1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076" y="4818048"/>
            <a:ext cx="26765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66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A2523-73DF-DD11-17B8-EF3545F9C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076960"/>
            <a:ext cx="8319770" cy="1292662"/>
          </a:xfrm>
        </p:spPr>
        <p:txBody>
          <a:bodyPr/>
          <a:lstStyle/>
          <a:p>
            <a:endParaRPr lang="en-US"/>
          </a:p>
          <a:p>
            <a:endParaRPr lang="en-IN"/>
          </a:p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8AAF1-D12B-7082-D694-2CBE62952BEF}"/>
              </a:ext>
            </a:extLst>
          </p:cNvPr>
          <p:cNvSpPr txBox="1"/>
          <p:nvPr/>
        </p:nvSpPr>
        <p:spPr>
          <a:xfrm>
            <a:off x="85725" y="29210"/>
            <a:ext cx="1189672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conj</a:t>
            </a:r>
            <a:r>
              <a:rPr lang="en-IN" sz="2000" dirty="0"/>
              <a:t>: conjunct -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Refers to elements that are connected by a conjunction (words, phrases, or clauses).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"apples and oranges,"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oranges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conjuncts.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FF0000"/>
                </a:solidFill>
              </a:rPr>
              <a:t>Eg</a:t>
            </a:r>
            <a:r>
              <a:rPr lang="en-IN" sz="2000" dirty="0">
                <a:solidFill>
                  <a:srgbClr val="FF0000"/>
                </a:solidFill>
              </a:rPr>
              <a:t>: “Bill is big and honest” </a:t>
            </a:r>
            <a:r>
              <a:rPr lang="en-IN" sz="2000" dirty="0" err="1">
                <a:solidFill>
                  <a:srgbClr val="FF0000"/>
                </a:solidFill>
              </a:rPr>
              <a:t>conj</a:t>
            </a:r>
            <a:r>
              <a:rPr lang="en-IN" sz="2000" dirty="0">
                <a:solidFill>
                  <a:srgbClr val="FF0000"/>
                </a:solidFill>
              </a:rPr>
              <a:t>(big, honest)</a:t>
            </a:r>
          </a:p>
          <a:p>
            <a:pPr algn="l"/>
            <a:endParaRPr lang="en-IN" sz="2000" dirty="0">
              <a:solidFill>
                <a:srgbClr val="FF0000"/>
              </a:solidFill>
            </a:endParaRPr>
          </a:p>
          <a:p>
            <a:r>
              <a:rPr lang="en-US" sz="2000" dirty="0"/>
              <a:t>cc: coordination -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conjunction that connects words, phrases, or clauses of equal syntactic importance.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"He ate and drank,"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coordinating conjunction connecting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drank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US" sz="2000" dirty="0"/>
          </a:p>
          <a:p>
            <a:r>
              <a:rPr lang="en-US" sz="2000" dirty="0"/>
              <a:t>aux: auxiliary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auxiliary of a clause is a non-main verb of the clause, e.g., a modal auxiliary, or a form of “be”, “do” or “have” in a periphrastic tense.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Reagan has died  aux (has, died)</a:t>
            </a: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  <a:p>
            <a:pPr algn="l"/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BD371-D7C2-882E-4F86-5E618884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5" y="4177465"/>
            <a:ext cx="4027075" cy="265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AB19B-21FC-F6E0-F73C-CCAF4D7B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3455291"/>
            <a:ext cx="6305938" cy="34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31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7C84F0-620B-65E1-A20E-7B7996AA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29" y="76200"/>
            <a:ext cx="5809959" cy="3818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CF99C-476F-4690-1AA2-B7F666C6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4" y="76200"/>
            <a:ext cx="4526520" cy="1659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C96F5-2762-6247-E8CA-4FAD0CBA2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4" y="4401806"/>
            <a:ext cx="8318934" cy="2305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30F0F-6532-FD19-098C-E702D1703F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6" t="5155" r="1967" b="6679"/>
          <a:stretch/>
        </p:blipFill>
        <p:spPr>
          <a:xfrm>
            <a:off x="85725" y="1840817"/>
            <a:ext cx="6905625" cy="24555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8AEA8B-3DBA-0AA8-05DA-3C9065DDFAE0}"/>
                  </a:ext>
                </a:extLst>
              </p14:cNvPr>
              <p14:cNvContentPartPr/>
              <p14:nvPr/>
            </p14:nvContentPartPr>
            <p14:xfrm>
              <a:off x="4790505" y="599610"/>
              <a:ext cx="704520" cy="536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8AEA8B-3DBA-0AA8-05DA-3C9065DDFA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4505" y="563610"/>
                <a:ext cx="776160" cy="608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D26A0C-939F-D796-378E-D55CC52748BF}"/>
              </a:ext>
            </a:extLst>
          </p:cNvPr>
          <p:cNvSpPr txBox="1"/>
          <p:nvPr/>
        </p:nvSpPr>
        <p:spPr>
          <a:xfrm>
            <a:off x="4242652" y="210763"/>
            <a:ext cx="180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Parsing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79A2F-CBE0-6CCD-F0DB-DC164D66AB1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484" t="40972" r="27734" b="20139"/>
          <a:stretch/>
        </p:blipFill>
        <p:spPr>
          <a:xfrm>
            <a:off x="8300113" y="4000557"/>
            <a:ext cx="3762375" cy="17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99177-4402-2FF1-5052-DC126D6CA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CE444C-63F6-63C8-F4C4-0BA71660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438275"/>
            <a:ext cx="8305800" cy="4991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6EFE8-4FE5-A901-2644-BE7DC544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601"/>
          <a:stretch/>
        </p:blipFill>
        <p:spPr>
          <a:xfrm>
            <a:off x="2066925" y="171450"/>
            <a:ext cx="724392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3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902EB-2DBF-A60D-6A16-EE955651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229B5-6F94-A411-DC19-763638BF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170"/>
          <a:stretch/>
        </p:blipFill>
        <p:spPr>
          <a:xfrm>
            <a:off x="43074" y="657259"/>
            <a:ext cx="8458200" cy="1374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63FF5-29B8-25D0-4678-BA757FC7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0"/>
            <a:ext cx="4119774" cy="6572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C09B82-9FCF-707E-E4E0-951A9133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43" y="2688984"/>
            <a:ext cx="10252181" cy="381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93102-A917-9E4F-8772-AB1CE3743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074" y="2381886"/>
            <a:ext cx="8012430" cy="4308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four possible transitions from a configuration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1FA96F-F85D-D2E0-DB08-7BCAEE95CD09}"/>
                  </a:ext>
                </a:extLst>
              </p14:cNvPr>
              <p14:cNvContentPartPr/>
              <p14:nvPr/>
            </p14:nvContentPartPr>
            <p14:xfrm>
              <a:off x="1582185" y="4638090"/>
              <a:ext cx="5761800" cy="172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1FA96F-F85D-D2E0-DB08-7BCAEE95CD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2185" y="4458450"/>
                <a:ext cx="594144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441271-11FB-6460-3D98-BF3EF3717BB3}"/>
                  </a:ext>
                </a:extLst>
              </p14:cNvPr>
              <p14:cNvContentPartPr/>
              <p14:nvPr/>
            </p14:nvContentPartPr>
            <p14:xfrm>
              <a:off x="1605945" y="5957130"/>
              <a:ext cx="7285320" cy="282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441271-11FB-6460-3D98-BF3EF3717B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6305" y="5777490"/>
                <a:ext cx="7464960" cy="6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54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7379-1DAA-C3EC-ED17-75203EC5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AC036-23C4-A5CC-7151-427F2E613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B1645-0559-FC73-2BB4-6D8C40DB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5917" cy="3381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559982-F84E-9F81-28E0-B5BBC94D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1126"/>
            <a:ext cx="6385916" cy="3502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E06F5-2677-BA74-CAA9-5154F4D8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675"/>
          <a:stretch/>
        </p:blipFill>
        <p:spPr>
          <a:xfrm>
            <a:off x="3192958" y="5869734"/>
            <a:ext cx="2098283" cy="10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C12B3-4DB2-2D51-6130-59571B94D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80"/>
            <a:ext cx="6056670" cy="30052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4FB96D-95B2-626A-B207-276E94ED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67" y="0"/>
            <a:ext cx="5743575" cy="3545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6370C-C2CF-D1AD-1FCF-71EBF27B4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8925"/>
            <a:ext cx="5893942" cy="3225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F2860-55D7-8CA0-3633-C239E5EB0D5F}"/>
              </a:ext>
            </a:extLst>
          </p:cNvPr>
          <p:cNvSpPr txBox="1"/>
          <p:nvPr/>
        </p:nvSpPr>
        <p:spPr>
          <a:xfrm>
            <a:off x="152400" y="5890502"/>
            <a:ext cx="6257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arc parallelly pops top (He) from stack because it does not have a head yet.</a:t>
            </a:r>
          </a:p>
          <a:p>
            <a:r>
              <a:rPr lang="en-US" dirty="0"/>
              <a:t>It will develop a head after completion of left – arc step.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D4447-6A7A-8DA8-63BD-6EC41FFB5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75" y="3228043"/>
            <a:ext cx="5581650" cy="36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6EBC-6836-ACAA-E005-2B6899AE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06" y="160884"/>
            <a:ext cx="8473186" cy="615553"/>
          </a:xfrm>
        </p:spPr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DEB7-509E-D5A8-B7F0-40C042BD3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940" y="1076961"/>
            <a:ext cx="8012430" cy="430887"/>
          </a:xfrm>
        </p:spPr>
        <p:txBody>
          <a:bodyPr>
            <a:normAutofit fontScale="92500" lnSpcReduction="10000"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D2213-9324-71D6-026C-EBBA5637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424" y="51734"/>
            <a:ext cx="6049550" cy="3228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DACB2-0D26-5197-FFB2-2215937A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34719" cy="3285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5ED99-16FB-A396-5ADB-37F25E1EF556}"/>
              </a:ext>
            </a:extLst>
          </p:cNvPr>
          <p:cNvSpPr txBox="1"/>
          <p:nvPr/>
        </p:nvSpPr>
        <p:spPr>
          <a:xfrm>
            <a:off x="3409950" y="2428875"/>
            <a:ext cx="131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Right-arc pushes next into stack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ED06B-0B8E-4400-BDEE-3CD42563F9F1}"/>
              </a:ext>
            </a:extLst>
          </p:cNvPr>
          <p:cNvSpPr txBox="1"/>
          <p:nvPr/>
        </p:nvSpPr>
        <p:spPr>
          <a:xfrm>
            <a:off x="9415145" y="2322838"/>
            <a:ext cx="131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change so shift next</a:t>
            </a:r>
            <a:endParaRPr lang="en-IN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56F9F9-E000-D480-A6CC-9C98C8F062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07"/>
          <a:stretch/>
        </p:blipFill>
        <p:spPr>
          <a:xfrm>
            <a:off x="0" y="3581096"/>
            <a:ext cx="6250082" cy="3009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6F1426-064F-A9AF-B587-E7DC9D55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339" y="3463159"/>
            <a:ext cx="5639635" cy="32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4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6F2FD-B875-C49A-6416-EB12D7C5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172075" cy="328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A7F36-81AB-93C1-8E8E-C944FF34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49" y="0"/>
            <a:ext cx="5286375" cy="3508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F67E9-8C3C-F4E8-36A9-92F70BDA58E7}"/>
              </a:ext>
            </a:extLst>
          </p:cNvPr>
          <p:cNvSpPr txBox="1"/>
          <p:nvPr/>
        </p:nvSpPr>
        <p:spPr>
          <a:xfrm>
            <a:off x="10182225" y="2568344"/>
            <a:ext cx="2181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Pop car because it developed a head in the </a:t>
            </a:r>
            <a:r>
              <a:rPr lang="en-US" sz="1400" dirty="0" err="1"/>
              <a:t>prev</a:t>
            </a:r>
            <a:r>
              <a:rPr lang="en-US" sz="1400" dirty="0"/>
              <a:t> step due to right-arc</a:t>
            </a:r>
            <a:endParaRPr lang="en-I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1D1BF-5A15-349B-36D4-F0E21345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8231"/>
            <a:ext cx="5800725" cy="3260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28110-CD57-C9E4-6057-037E11E6B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49" y="3508231"/>
            <a:ext cx="4857751" cy="33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1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67D3-ED80-978C-4172-4A8B34EA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06" y="160884"/>
            <a:ext cx="8473186" cy="615553"/>
          </a:xfrm>
        </p:spPr>
        <p:txBody>
          <a:bodyPr>
            <a:normAutofit fontScale="90000"/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93F51-B2F6-81CA-16C0-2501C3E41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00725" cy="377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BD6C3-9D78-3D5C-B980-384009550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911" y="0"/>
            <a:ext cx="6382088" cy="3770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E03CF3-8EAE-10B9-C195-9EA4C8CFA300}"/>
              </a:ext>
            </a:extLst>
          </p:cNvPr>
          <p:cNvSpPr txBox="1"/>
          <p:nvPr/>
        </p:nvSpPr>
        <p:spPr>
          <a:xfrm>
            <a:off x="8639175" y="3173413"/>
            <a:ext cx="306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Reduce bought as it has head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52188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603C8-3169-A7F7-7DF8-BD2C76C7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46" t="24167" r="29141" b="5695"/>
          <a:stretch/>
        </p:blipFill>
        <p:spPr>
          <a:xfrm>
            <a:off x="2171700" y="266074"/>
            <a:ext cx="7581900" cy="6601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FFFBC-7ACF-EA80-5758-35F5DDD24EAA}"/>
              </a:ext>
            </a:extLst>
          </p:cNvPr>
          <p:cNvSpPr txBox="1"/>
          <p:nvPr/>
        </p:nvSpPr>
        <p:spPr>
          <a:xfrm>
            <a:off x="466725" y="1296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https://youtu.be/LuOpvzRqbUI?si=c6gAuf_lwCz0bwBU</a:t>
            </a:r>
            <a:endParaRPr lang="en-IN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A555C-30AA-6FBE-ED93-D29F45556BBB}"/>
              </a:ext>
            </a:extLst>
          </p:cNvPr>
          <p:cNvSpPr txBox="1"/>
          <p:nvPr/>
        </p:nvSpPr>
        <p:spPr>
          <a:xfrm>
            <a:off x="219076" y="1228725"/>
            <a:ext cx="1952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max values to each node (</a:t>
            </a:r>
            <a:r>
              <a:rPr lang="en-US" dirty="0" err="1"/>
              <a:t>cuz</a:t>
            </a:r>
            <a:r>
              <a:rPr lang="en-US" dirty="0"/>
              <a:t> Greedy approach)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BAAE4-3934-C918-920D-7433D02E389F}"/>
              </a:ext>
            </a:extLst>
          </p:cNvPr>
          <p:cNvSpPr txBox="1"/>
          <p:nvPr/>
        </p:nvSpPr>
        <p:spPr>
          <a:xfrm>
            <a:off x="9915526" y="1228725"/>
            <a:ext cx="1952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max value of each node with weight of incoming edges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17F06-097B-C303-D366-89A53835740B}"/>
              </a:ext>
            </a:extLst>
          </p:cNvPr>
          <p:cNvSpPr txBox="1"/>
          <p:nvPr/>
        </p:nvSpPr>
        <p:spPr>
          <a:xfrm>
            <a:off x="219076" y="2966650"/>
            <a:ext cx="1952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Eliminate cycle cause only by blue lines by merging two nodes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A30CB-E95A-2A68-98F3-51D9054C75B2}"/>
              </a:ext>
            </a:extLst>
          </p:cNvPr>
          <p:cNvSpPr txBox="1"/>
          <p:nvPr/>
        </p:nvSpPr>
        <p:spPr>
          <a:xfrm>
            <a:off x="9915526" y="3248114"/>
            <a:ext cx="205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more cycle now (only consider max values </a:t>
            </a:r>
            <a:r>
              <a:rPr lang="en-US" dirty="0" err="1"/>
              <a:t>i.e</a:t>
            </a:r>
            <a:r>
              <a:rPr lang="en-US" dirty="0"/>
              <a:t> blue lines)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84096-D6FB-A10E-E8D6-FD61B6DF5614}"/>
              </a:ext>
            </a:extLst>
          </p:cNvPr>
          <p:cNvSpPr txBox="1"/>
          <p:nvPr/>
        </p:nvSpPr>
        <p:spPr>
          <a:xfrm>
            <a:off x="276225" y="5362575"/>
            <a:ext cx="1952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nodes back to original and delete cycle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9C84A-BB07-2A5D-92B4-7E77DCB25297}"/>
              </a:ext>
            </a:extLst>
          </p:cNvPr>
          <p:cNvSpPr txBox="1"/>
          <p:nvPr/>
        </p:nvSpPr>
        <p:spPr>
          <a:xfrm>
            <a:off x="9915526" y="5131742"/>
            <a:ext cx="21621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Why delete this particular edge? Because flight already has an incoming edge for Book and nodes are allowed to have only one incoming edge)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1296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A246-3FFA-AB48-A672-5DF0CF79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06" y="160884"/>
            <a:ext cx="8473186" cy="615553"/>
          </a:xfrm>
        </p:spPr>
        <p:txBody>
          <a:bodyPr>
            <a:normAutofit fontScale="90000"/>
          </a:bodyPr>
          <a:lstStyle/>
          <a:p>
            <a:r>
              <a:rPr lang="en-US"/>
              <a:t>Ambiguity in CFG 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136AA-0EF9-D0FF-28C8-811F5E0E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36" y="1005543"/>
            <a:ext cx="4621686" cy="5843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F7CC38-A239-E067-00A6-AEDFCB247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1" y="160884"/>
            <a:ext cx="2167287" cy="1972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1212FA-092A-C0D1-95AA-FA30AB8BE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121" y="2286000"/>
            <a:ext cx="2167287" cy="1785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DAB1E-19AE-9807-04F1-AF030C12A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1" y="4335747"/>
            <a:ext cx="2370025" cy="388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CE2F6-F29F-FA8C-4052-3AD33E7E9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4831987"/>
            <a:ext cx="1844200" cy="312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47AE4-27AB-62B8-E1E2-02275DCA5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121" y="5192848"/>
            <a:ext cx="2270957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4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8F62-2FB4-E8A3-08D4-3385E8BC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06" y="160884"/>
            <a:ext cx="8473186" cy="1231106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Produce CFG: The spy saw the cop with the binoculars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B2090-77AF-6589-91FA-56FBA29F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6" y="1391989"/>
            <a:ext cx="11786985" cy="48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4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6297402" y="382333"/>
            <a:ext cx="5284998" cy="615553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ko-KR" dirty="0">
                <a:ea typeface="굴림" charset="0"/>
                <a:cs typeface="굴림" charset="0"/>
              </a:rPr>
              <a:t>Probabilistic Context-free Grammars (PCFGs)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873E0-4024-36EE-B4D2-289419C3F45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368413" y="2059601"/>
            <a:ext cx="6671187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dirty="0"/>
              <a:t>G = (T, N, S, R, P)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 is a set of terminal symbols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 is a set of nonterminal symbols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sym typeface="Symbol" charset="0"/>
              </a:rPr>
              <a:t>S is the start symbol (S ∈ N)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sym typeface="Symbol" charset="0"/>
              </a:rPr>
              <a:t>R is a set of rules/productions of the form X  </a:t>
            </a:r>
          </a:p>
          <a:p>
            <a:pPr lvl="1"/>
            <a:r>
              <a:rPr lang="en-US" dirty="0">
                <a:sym typeface="Symbol" charset="0"/>
              </a:rPr>
              <a:t>P is a probability function   P: R  [0,1]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E3CEE-035A-F46B-8FC1-984C7E5E8D9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90051" y="2059601"/>
            <a:ext cx="4272117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dirty="0"/>
              <a:t>G = (T, N, S, R)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 is a set of terminal symbols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 is a set of nonterminal symbols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sym typeface="Symbol" charset="0"/>
              </a:rPr>
              <a:t>S is the start symbol (S ∈ N)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sym typeface="Symbol" charset="0"/>
              </a:rPr>
              <a:t>R is a set of rules/productions of the form X  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BDE92C-BAF6-31C2-BC3E-850B7034EAF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44128" y="682113"/>
            <a:ext cx="502428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lc="http://schemas.openxmlformats.org/drawingml/2006/lockedCanvas"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en-US" sz="4000" b="0" dirty="0">
                <a:latin typeface="Carlito"/>
                <a:ea typeface="굴림" charset="0"/>
              </a:rPr>
              <a:t>Context-free grammars (CFGs)</a:t>
            </a:r>
          </a:p>
        </p:txBody>
      </p:sp>
    </p:spTree>
    <p:extLst>
      <p:ext uri="{BB962C8B-B14F-4D97-AF65-F5344CB8AC3E}">
        <p14:creationId xmlns:p14="http://schemas.microsoft.com/office/powerpoint/2010/main" val="10960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224641" cy="4657725"/>
          </a:xfrm>
          <a:prstGeom prst="rect">
            <a:avLst/>
          </a:prstGeom>
        </p:spPr>
      </p:pic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1686" y="4324022"/>
            <a:ext cx="2971800" cy="2514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1600" dirty="0"/>
              <a:t>N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</a:t>
            </a:r>
            <a:r>
              <a:rPr lang="en-US" sz="1600" i="1" dirty="0"/>
              <a:t>people</a:t>
            </a:r>
            <a:r>
              <a:rPr lang="en-US" sz="1600" dirty="0"/>
              <a:t>	0.5</a:t>
            </a:r>
          </a:p>
          <a:p>
            <a:pPr marL="0" indent="0">
              <a:buNone/>
            </a:pPr>
            <a:r>
              <a:rPr lang="en-US" sz="1600" dirty="0"/>
              <a:t>N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</a:t>
            </a:r>
            <a:r>
              <a:rPr lang="en-US" sz="1600" i="1" dirty="0"/>
              <a:t>fish </a:t>
            </a:r>
            <a:r>
              <a:rPr lang="en-US" sz="1600" dirty="0"/>
              <a:t> 		0.2</a:t>
            </a:r>
          </a:p>
          <a:p>
            <a:pPr marL="0" indent="0">
              <a:buNone/>
            </a:pPr>
            <a:r>
              <a:rPr lang="en-US" sz="1600" dirty="0"/>
              <a:t>N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</a:t>
            </a:r>
            <a:r>
              <a:rPr lang="en-US" sz="1600" i="1" dirty="0"/>
              <a:t>tanks</a:t>
            </a:r>
            <a:r>
              <a:rPr lang="en-US" sz="1600" dirty="0"/>
              <a:t> 	0.2</a:t>
            </a:r>
          </a:p>
          <a:p>
            <a:pPr marL="0" indent="0">
              <a:buNone/>
            </a:pPr>
            <a:r>
              <a:rPr lang="en-US" sz="1600" dirty="0"/>
              <a:t>N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</a:t>
            </a:r>
            <a:r>
              <a:rPr lang="en-US" sz="1600" i="1" dirty="0"/>
              <a:t>rods</a:t>
            </a:r>
            <a:r>
              <a:rPr lang="en-US" sz="1600" dirty="0"/>
              <a:t> 		0.1</a:t>
            </a:r>
          </a:p>
          <a:p>
            <a:pPr marL="0" indent="0">
              <a:buNone/>
            </a:pPr>
            <a:r>
              <a:rPr lang="en-US" sz="1600" dirty="0"/>
              <a:t>V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</a:t>
            </a:r>
            <a:r>
              <a:rPr lang="en-US" sz="1600" i="1" dirty="0"/>
              <a:t>people</a:t>
            </a:r>
            <a:r>
              <a:rPr lang="en-US" sz="1600" dirty="0"/>
              <a:t> 	0.1</a:t>
            </a:r>
          </a:p>
          <a:p>
            <a:pPr marL="0" indent="0">
              <a:buNone/>
            </a:pPr>
            <a:r>
              <a:rPr lang="en-US" sz="1600" dirty="0"/>
              <a:t>V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</a:t>
            </a:r>
            <a:r>
              <a:rPr lang="en-US" sz="1600" i="1" dirty="0"/>
              <a:t>fish</a:t>
            </a:r>
            <a:r>
              <a:rPr lang="en-US" sz="1600" dirty="0"/>
              <a:t>   		0.6</a:t>
            </a:r>
          </a:p>
          <a:p>
            <a:pPr marL="0" indent="0">
              <a:buNone/>
            </a:pPr>
            <a:r>
              <a:rPr lang="en-US" sz="1600" dirty="0"/>
              <a:t>V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</a:t>
            </a:r>
            <a:r>
              <a:rPr lang="en-US" sz="1600" i="1" dirty="0"/>
              <a:t>tanks</a:t>
            </a:r>
            <a:r>
              <a:rPr lang="en-US" sz="1600" dirty="0"/>
              <a:t>  	0.3</a:t>
            </a:r>
          </a:p>
          <a:p>
            <a:pPr marL="0" indent="0">
              <a:buNone/>
            </a:pPr>
            <a:r>
              <a:rPr lang="en-US" sz="1600" dirty="0"/>
              <a:t>P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</a:t>
            </a:r>
            <a:r>
              <a:rPr lang="en-US" sz="1600" i="1" dirty="0"/>
              <a:t>with</a:t>
            </a:r>
            <a:r>
              <a:rPr lang="en-US" sz="1600" dirty="0"/>
              <a:t> 		1.0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792622" y="1316294"/>
            <a:ext cx="3886200" cy="44958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1600" dirty="0"/>
              <a:t>S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NP VP		1.0</a:t>
            </a:r>
          </a:p>
          <a:p>
            <a:pPr marL="0" indent="0">
              <a:buNone/>
            </a:pPr>
            <a:r>
              <a:rPr lang="en-US" sz="1600" dirty="0"/>
              <a:t>VP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V NP		0.6</a:t>
            </a:r>
          </a:p>
          <a:p>
            <a:pPr marL="0" indent="0">
              <a:buNone/>
            </a:pPr>
            <a:r>
              <a:rPr lang="en-US" sz="1600" dirty="0"/>
              <a:t>VP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V NP PP	0.4</a:t>
            </a:r>
          </a:p>
          <a:p>
            <a:pPr marL="0" indent="0">
              <a:buNone/>
            </a:pPr>
            <a:r>
              <a:rPr lang="en-US" sz="1600" dirty="0"/>
              <a:t>NP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NP </a:t>
            </a:r>
            <a:r>
              <a:rPr lang="en-US" sz="1600" dirty="0" err="1"/>
              <a:t>NP</a:t>
            </a:r>
            <a:r>
              <a:rPr lang="en-US" sz="1600" dirty="0"/>
              <a:t>	0.1</a:t>
            </a:r>
          </a:p>
          <a:p>
            <a:pPr marL="0" indent="0">
              <a:buNone/>
            </a:pPr>
            <a:r>
              <a:rPr lang="en-US" sz="1600" dirty="0"/>
              <a:t>NP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NP PP	0.2</a:t>
            </a:r>
          </a:p>
          <a:p>
            <a:pPr marL="0" indent="0">
              <a:buNone/>
            </a:pPr>
            <a:r>
              <a:rPr lang="en-US" sz="1600" dirty="0"/>
              <a:t>NP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N		0.7</a:t>
            </a:r>
          </a:p>
          <a:p>
            <a:pPr marL="0" indent="0">
              <a:buNone/>
            </a:pPr>
            <a:r>
              <a:rPr lang="en-US" sz="1600" dirty="0"/>
              <a:t>PP </a:t>
            </a:r>
            <a:r>
              <a:rPr lang="en-US" sz="1600" dirty="0">
                <a:sym typeface="Symbol" charset="0"/>
              </a:rPr>
              <a:t></a:t>
            </a:r>
            <a:r>
              <a:rPr lang="en-US" sz="1600" dirty="0"/>
              <a:t> P NP		1.0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9698" name="Rectangle 3"/>
          <p:cNvSpPr txBox="1">
            <a:spLocks noChangeArrowheads="1"/>
          </p:cNvSpPr>
          <p:nvPr/>
        </p:nvSpPr>
        <p:spPr>
          <a:xfrm>
            <a:off x="2796622" y="5229300"/>
            <a:ext cx="9123804" cy="184781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i="1" dirty="0">
                <a:ea typeface="굴림" charset="0"/>
                <a:cs typeface="굴림" charset="0"/>
              </a:rPr>
              <a:t>s</a:t>
            </a:r>
            <a:r>
              <a:rPr lang="en-US" altLang="ko-KR" i="1" baseline="-25000" dirty="0">
                <a:ea typeface="굴림" charset="0"/>
                <a:cs typeface="굴림" charset="0"/>
              </a:rPr>
              <a:t>  </a:t>
            </a:r>
            <a:r>
              <a:rPr lang="en-US" altLang="ko-KR" dirty="0">
                <a:ea typeface="굴림" charset="0"/>
                <a:cs typeface="굴림" charset="0"/>
              </a:rPr>
              <a:t> =   </a:t>
            </a:r>
            <a:r>
              <a:rPr lang="en-US" altLang="ko-KR" i="1" dirty="0">
                <a:ea typeface="굴림" charset="0"/>
                <a:cs typeface="굴림" charset="0"/>
              </a:rPr>
              <a:t>people fish tanks with rods</a:t>
            </a:r>
            <a:endParaRPr lang="en-US" altLang="ko-KR" dirty="0">
              <a:ea typeface="굴림" charset="0"/>
              <a:cs typeface="굴림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charset="0"/>
                <a:cs typeface="굴림" charset="0"/>
              </a:rPr>
              <a:t>P(</a:t>
            </a:r>
            <a:r>
              <a:rPr lang="en-US" altLang="ko-KR" i="1" dirty="0">
                <a:ea typeface="굴림" charset="0"/>
                <a:cs typeface="굴림" charset="0"/>
              </a:rPr>
              <a:t>t</a:t>
            </a:r>
            <a:r>
              <a:rPr lang="en-US" altLang="ko-KR" i="1" baseline="-25000" dirty="0">
                <a:ea typeface="굴림" charset="0"/>
                <a:cs typeface="굴림" charset="0"/>
              </a:rPr>
              <a:t>1</a:t>
            </a:r>
            <a:r>
              <a:rPr lang="en-US" altLang="ko-KR" dirty="0">
                <a:ea typeface="굴림" charset="0"/>
                <a:cs typeface="굴림" charset="0"/>
              </a:rPr>
              <a:t>)     = 1.0 × 0.7 × 0.4  × 0.5 × 0.6 × 0.7 × 1.0 × 0.2 × 1.0 × 0.7 × 0.1 =  </a:t>
            </a:r>
            <a:r>
              <a:rPr lang="en-US" dirty="0"/>
              <a:t>0.0008232</a:t>
            </a:r>
            <a:endParaRPr lang="en-US" altLang="ko-KR" dirty="0">
              <a:ea typeface="굴림" charset="0"/>
              <a:cs typeface="굴림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charset="0"/>
                <a:cs typeface="굴림" charset="0"/>
              </a:rPr>
              <a:t>P(</a:t>
            </a:r>
            <a:r>
              <a:rPr lang="en-US" altLang="ko-KR" i="1" dirty="0">
                <a:ea typeface="굴림" charset="0"/>
                <a:cs typeface="굴림" charset="0"/>
              </a:rPr>
              <a:t>t</a:t>
            </a:r>
            <a:r>
              <a:rPr lang="en-US" altLang="ko-KR" i="1" baseline="-25000" dirty="0">
                <a:ea typeface="굴림" charset="0"/>
                <a:cs typeface="굴림" charset="0"/>
              </a:rPr>
              <a:t>2</a:t>
            </a:r>
            <a:r>
              <a:rPr lang="en-US" altLang="ko-KR" dirty="0">
                <a:ea typeface="굴림" charset="0"/>
                <a:cs typeface="굴림" charset="0"/>
              </a:rPr>
              <a:t>)     = 1.0 × 0.7 × 0.6 × 0.5 × 0.6 × 0.2 × 0.7 × 1.0 × 0.2 × 1.0 × 0.7 × 0.1 = </a:t>
            </a:r>
            <a:r>
              <a:rPr lang="en-US" dirty="0"/>
              <a:t>0.00024696</a:t>
            </a:r>
            <a:r>
              <a:rPr lang="en-US" altLang="ko-KR" dirty="0">
                <a:ea typeface="굴림" charset="0"/>
                <a:cs typeface="굴림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charset="0"/>
                <a:cs typeface="굴림" charset="0"/>
              </a:rPr>
              <a:t>P(</a:t>
            </a:r>
            <a:r>
              <a:rPr lang="en-US" altLang="ko-KR" i="1" dirty="0">
                <a:ea typeface="굴림" charset="0"/>
                <a:cs typeface="굴림" charset="0"/>
              </a:rPr>
              <a:t>s</a:t>
            </a:r>
            <a:r>
              <a:rPr lang="en-US" altLang="ko-KR" dirty="0">
                <a:ea typeface="굴림" charset="0"/>
                <a:cs typeface="굴림" charset="0"/>
              </a:rPr>
              <a:t>)  =      P(</a:t>
            </a:r>
            <a:r>
              <a:rPr lang="en-US" altLang="ko-KR" i="1" dirty="0">
                <a:ea typeface="굴림" charset="0"/>
                <a:cs typeface="굴림" charset="0"/>
              </a:rPr>
              <a:t>t</a:t>
            </a:r>
            <a:r>
              <a:rPr lang="en-US" altLang="ko-KR" i="1" baseline="-25000" dirty="0">
                <a:ea typeface="굴림" charset="0"/>
                <a:cs typeface="굴림" charset="0"/>
              </a:rPr>
              <a:t>1</a:t>
            </a:r>
            <a:r>
              <a:rPr lang="en-US" altLang="ko-KR" dirty="0">
                <a:ea typeface="굴림" charset="0"/>
                <a:cs typeface="굴림" charset="0"/>
              </a:rPr>
              <a:t>) + P(</a:t>
            </a:r>
            <a:r>
              <a:rPr lang="en-US" altLang="ko-KR" i="1" dirty="0">
                <a:ea typeface="굴림" charset="0"/>
                <a:cs typeface="굴림" charset="0"/>
              </a:rPr>
              <a:t>t</a:t>
            </a:r>
            <a:r>
              <a:rPr lang="en-US" altLang="ko-KR" i="1" baseline="-25000" dirty="0">
                <a:ea typeface="굴림" charset="0"/>
                <a:cs typeface="굴림" charset="0"/>
              </a:rPr>
              <a:t>2</a:t>
            </a:r>
            <a:r>
              <a:rPr lang="en-US" altLang="ko-KR" dirty="0">
                <a:ea typeface="굴림" charset="0"/>
                <a:cs typeface="굴림" charset="0"/>
              </a:rPr>
              <a:t>) = </a:t>
            </a:r>
            <a:r>
              <a:rPr lang="en-US" dirty="0"/>
              <a:t>0.0008232</a:t>
            </a:r>
            <a:r>
              <a:rPr lang="en-US" altLang="ko-KR" dirty="0">
                <a:ea typeface="굴림" charset="0"/>
                <a:cs typeface="굴림" charset="0"/>
              </a:rPr>
              <a:t> + </a:t>
            </a:r>
            <a:r>
              <a:rPr lang="en-US" dirty="0"/>
              <a:t>0.00024696</a:t>
            </a:r>
            <a:r>
              <a:rPr lang="en-US" altLang="ko-KR" dirty="0">
                <a:ea typeface="굴림" charset="0"/>
                <a:cs typeface="굴림" charset="0"/>
              </a:rPr>
              <a:t> = </a:t>
            </a:r>
            <a:r>
              <a:rPr lang="en-US" dirty="0"/>
              <a:t>0.00107016</a:t>
            </a:r>
            <a:r>
              <a:rPr lang="en-US" altLang="ko-KR" dirty="0">
                <a:ea typeface="굴림" charset="0"/>
                <a:cs typeface="굴림" charset="0"/>
              </a:rPr>
              <a:t> </a:t>
            </a:r>
            <a:endParaRPr lang="ko-KR" altLang="en-US" dirty="0">
              <a:ea typeface="굴림" charset="0"/>
              <a:cs typeface="굴림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433" y="-2"/>
            <a:ext cx="4783286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5034-4E72-AFAD-93F3-CB2DF679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07" y="84684"/>
            <a:ext cx="8473186" cy="61555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CKY Parsing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808EB-7A55-E1B6-D3D3-8D2B3771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0" y="848659"/>
            <a:ext cx="5410200" cy="1846659"/>
          </a:xfrm>
        </p:spPr>
        <p:txBody>
          <a:bodyPr/>
          <a:lstStyle/>
          <a:p>
            <a:r>
              <a:rPr lang="en-US" sz="2000" dirty="0"/>
              <a:t>CKY parsing can only be done from CNF rules. So convert CFG rules to CNF always. </a:t>
            </a:r>
            <a:r>
              <a:rPr lang="en-US" sz="2000" dirty="0">
                <a:hlinkClick r:id="rId2"/>
              </a:rPr>
              <a:t>https://youtu.be/6IolsIONBT0?si=IaR2IpYE2I_cu8tf</a:t>
            </a:r>
            <a:endParaRPr lang="en-US" sz="2000" dirty="0"/>
          </a:p>
          <a:p>
            <a:endParaRPr lang="en-US" sz="2000" dirty="0"/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FAA9D-EF7B-0EC6-52F4-0444C3214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5"/>
          <a:stretch/>
        </p:blipFill>
        <p:spPr>
          <a:xfrm>
            <a:off x="0" y="0"/>
            <a:ext cx="6436756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472349-3EB8-C998-6E25-7DE492A4A31B}"/>
              </a:ext>
            </a:extLst>
          </p:cNvPr>
          <p:cNvSpPr txBox="1">
            <a:spLocks/>
          </p:cNvSpPr>
          <p:nvPr/>
        </p:nvSpPr>
        <p:spPr>
          <a:xfrm>
            <a:off x="6667501" y="2429409"/>
            <a:ext cx="5410199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Grammars in CNF are restricted to rules of the form: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right-hand side of each rule must expand either to two non-terminals: </a:t>
            </a:r>
            <a:r>
              <a:rPr lang="en-US" sz="2000" dirty="0">
                <a:solidFill>
                  <a:srgbClr val="FF0000"/>
                </a:solidFill>
              </a:rPr>
              <a:t>A → B 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right-hand side of each rule must expand a single terminal </a:t>
            </a:r>
            <a:r>
              <a:rPr lang="en-US" sz="2000" dirty="0">
                <a:solidFill>
                  <a:srgbClr val="FF0000"/>
                </a:solidFill>
              </a:rPr>
              <a:t>A → 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A0A927-B172-FE9B-7BC4-9E26FF0A9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4695851"/>
            <a:ext cx="2385491" cy="42654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6592E34-28B0-ECAA-9A7E-195B24193F20}"/>
              </a:ext>
            </a:extLst>
          </p:cNvPr>
          <p:cNvSpPr/>
          <p:nvPr/>
        </p:nvSpPr>
        <p:spPr>
          <a:xfrm>
            <a:off x="9474074" y="4695851"/>
            <a:ext cx="500745" cy="3990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218EF-95AA-2A1A-7D7A-353B4DA64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757" y="4638959"/>
            <a:ext cx="1741169" cy="6043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A606D5-9C5B-3C32-233E-5E8964D24F24}"/>
              </a:ext>
            </a:extLst>
          </p:cNvPr>
          <p:cNvSpPr txBox="1"/>
          <p:nvPr/>
        </p:nvSpPr>
        <p:spPr>
          <a:xfrm>
            <a:off x="7579870" y="421957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CFG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2FC3AC-1CFB-3B47-468B-92EB0B3686C3}"/>
              </a:ext>
            </a:extLst>
          </p:cNvPr>
          <p:cNvSpPr txBox="1"/>
          <p:nvPr/>
        </p:nvSpPr>
        <p:spPr>
          <a:xfrm>
            <a:off x="10545942" y="41626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CNF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84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3AAF80-5121-7D78-FBCC-BF1640A6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0" r="4241"/>
          <a:stretch/>
        </p:blipFill>
        <p:spPr>
          <a:xfrm>
            <a:off x="0" y="76200"/>
            <a:ext cx="7048500" cy="670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0F9CC-193C-EC11-A569-AD4333CA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5831" y="76200"/>
            <a:ext cx="4379469" cy="3570208"/>
          </a:xfrm>
        </p:spPr>
        <p:txBody>
          <a:bodyPr/>
          <a:lstStyle/>
          <a:p>
            <a:r>
              <a:rPr lang="en-US" sz="3200" dirty="0"/>
              <a:t>Probabilistic CKY Parsing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(0,2) -&gt; NP = 0.4 * 0.02 * 0.3 = 0.0024</a:t>
            </a:r>
            <a:br>
              <a:rPr lang="en-US" sz="2800" dirty="0"/>
            </a:br>
            <a:r>
              <a:rPr lang="en-US" sz="2800" dirty="0"/>
              <a:t>(3,5) -&gt; NP = 0.4 * 0.01 * 0.3 = 0.0012</a:t>
            </a:r>
            <a:br>
              <a:rPr lang="en-US" sz="2800" dirty="0"/>
            </a:br>
            <a:r>
              <a:rPr lang="en-US" sz="2800" dirty="0"/>
              <a:t>(0,5) -&gt; S = 0.0012 * 0.0024 = 0.0000192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3449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17AC5-CB3E-BCB9-25C1-016C4E41B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74" t="40000" r="10001" b="25556"/>
          <a:stretch/>
        </p:blipFill>
        <p:spPr>
          <a:xfrm>
            <a:off x="0" y="480695"/>
            <a:ext cx="12192000" cy="42466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2400" y="5029200"/>
            <a:ext cx="769620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1781175" algn="l"/>
                <a:tab pos="1843405" algn="l"/>
                <a:tab pos="4083685" algn="l"/>
              </a:tabLst>
            </a:pPr>
            <a:r>
              <a:rPr sz="2400" b="1" spc="-5" dirty="0">
                <a:latin typeface="Liberation Serif"/>
                <a:cs typeface="Liberation Serif"/>
              </a:rPr>
              <a:t>Constituents:</a:t>
            </a:r>
            <a:r>
              <a:rPr lang="en-IN" sz="2400" b="1" spc="-5" dirty="0">
                <a:latin typeface="Liberation Serif"/>
                <a:cs typeface="Liberation Serif"/>
              </a:rPr>
              <a:t> </a:t>
            </a:r>
            <a:r>
              <a:rPr sz="2400" b="1" dirty="0">
                <a:latin typeface="Liberation Serif"/>
                <a:cs typeface="Liberation Serif"/>
              </a:rPr>
              <a:t>[[</a:t>
            </a:r>
            <a:r>
              <a:rPr sz="2400" b="1" dirty="0">
                <a:solidFill>
                  <a:srgbClr val="007F7F"/>
                </a:solidFill>
                <a:latin typeface="Liberation Serif"/>
                <a:cs typeface="Liberation Serif"/>
              </a:rPr>
              <a:t>a tall </a:t>
            </a:r>
            <a:r>
              <a:rPr sz="2400" b="1" spc="-5" dirty="0">
                <a:solidFill>
                  <a:srgbClr val="007F7F"/>
                </a:solidFill>
                <a:latin typeface="Liberation Serif"/>
                <a:cs typeface="Liberation Serif"/>
              </a:rPr>
              <a:t>man</a:t>
            </a:r>
            <a:r>
              <a:rPr sz="2400" b="1" spc="-5" dirty="0">
                <a:latin typeface="Liberation Serif"/>
                <a:cs typeface="Liberation Serif"/>
              </a:rPr>
              <a:t>]</a:t>
            </a:r>
            <a:r>
              <a:rPr sz="2400" b="1" spc="30" dirty="0">
                <a:latin typeface="Liberation Serif"/>
                <a:cs typeface="Liberation Serif"/>
              </a:rPr>
              <a:t> </a:t>
            </a:r>
            <a:r>
              <a:rPr sz="2400" b="1" dirty="0">
                <a:latin typeface="Liberation Serif"/>
                <a:cs typeface="Liberation Serif"/>
              </a:rPr>
              <a:t>[ </a:t>
            </a:r>
            <a:r>
              <a:rPr sz="2400" b="1" dirty="0">
                <a:solidFill>
                  <a:srgbClr val="007F7F"/>
                </a:solidFill>
                <a:latin typeface="Liberation Serif"/>
                <a:cs typeface="Liberation Serif"/>
              </a:rPr>
              <a:t>in	</a:t>
            </a:r>
            <a:r>
              <a:rPr sz="2400" b="1" dirty="0">
                <a:latin typeface="Liberation Serif"/>
                <a:cs typeface="Liberation Serif"/>
              </a:rPr>
              <a:t>[</a:t>
            </a:r>
            <a:r>
              <a:rPr sz="2400" b="1" dirty="0">
                <a:solidFill>
                  <a:srgbClr val="007F7F"/>
                </a:solidFill>
                <a:latin typeface="Liberation Serif"/>
                <a:cs typeface="Liberation Serif"/>
              </a:rPr>
              <a:t>the</a:t>
            </a:r>
            <a:r>
              <a:rPr sz="2400" b="1" spc="-80" dirty="0">
                <a:solidFill>
                  <a:srgbClr val="007F7F"/>
                </a:solidFill>
                <a:latin typeface="Liberation Serif"/>
                <a:cs typeface="Liberation Serif"/>
              </a:rPr>
              <a:t> </a:t>
            </a:r>
            <a:r>
              <a:rPr sz="2400" b="1" dirty="0">
                <a:solidFill>
                  <a:srgbClr val="007F7F"/>
                </a:solidFill>
                <a:latin typeface="Liberation Serif"/>
                <a:cs typeface="Liberation Serif"/>
              </a:rPr>
              <a:t>park</a:t>
            </a:r>
            <a:r>
              <a:rPr sz="2400" b="1" dirty="0">
                <a:latin typeface="Liberation Serif"/>
                <a:cs typeface="Liberation Serif"/>
              </a:rPr>
              <a:t>]]].  </a:t>
            </a:r>
            <a:endParaRPr lang="en-IN" sz="2400" b="1" dirty="0">
              <a:latin typeface="Liberation Serif"/>
              <a:cs typeface="Liberation Serif"/>
            </a:endParaRPr>
          </a:p>
          <a:p>
            <a:pPr marL="12700" marR="5080">
              <a:spcBef>
                <a:spcPts val="100"/>
              </a:spcBef>
              <a:tabLst>
                <a:tab pos="1781175" algn="l"/>
                <a:tab pos="1843405" algn="l"/>
                <a:tab pos="4083685" algn="l"/>
              </a:tabLst>
            </a:pPr>
            <a:r>
              <a:rPr sz="2400" b="1" spc="-5" dirty="0">
                <a:latin typeface="Liberation Serif"/>
                <a:cs typeface="Liberation Serif"/>
              </a:rPr>
              <a:t>Chunks:</a:t>
            </a:r>
            <a:r>
              <a:rPr sz="2400" b="1" spc="5" dirty="0">
                <a:latin typeface="Liberation Serif"/>
                <a:cs typeface="Liberation Serif"/>
              </a:rPr>
              <a:t>[</a:t>
            </a:r>
            <a:r>
              <a:rPr sz="2400" b="1" spc="5" dirty="0">
                <a:solidFill>
                  <a:srgbClr val="007F7F"/>
                </a:solidFill>
                <a:latin typeface="Liberation Serif"/>
                <a:cs typeface="Liberation Serif"/>
              </a:rPr>
              <a:t>a </a:t>
            </a:r>
            <a:r>
              <a:rPr sz="2400" b="1" dirty="0">
                <a:solidFill>
                  <a:srgbClr val="007F7F"/>
                </a:solidFill>
                <a:latin typeface="Liberation Serif"/>
                <a:cs typeface="Liberation Serif"/>
              </a:rPr>
              <a:t>tall man</a:t>
            </a:r>
            <a:r>
              <a:rPr sz="2400" b="1" dirty="0">
                <a:latin typeface="Liberation Serif"/>
                <a:cs typeface="Liberation Serif"/>
              </a:rPr>
              <a:t>] </a:t>
            </a:r>
            <a:r>
              <a:rPr sz="2400" b="1" dirty="0">
                <a:solidFill>
                  <a:srgbClr val="7F7F00"/>
                </a:solidFill>
                <a:latin typeface="Liberation Serif"/>
                <a:cs typeface="Liberation Serif"/>
              </a:rPr>
              <a:t>in </a:t>
            </a:r>
            <a:r>
              <a:rPr sz="2400" b="1" dirty="0">
                <a:latin typeface="Liberation Serif"/>
                <a:cs typeface="Liberation Serif"/>
              </a:rPr>
              <a:t>[</a:t>
            </a:r>
            <a:r>
              <a:rPr sz="2400" b="1" dirty="0">
                <a:solidFill>
                  <a:srgbClr val="007F7F"/>
                </a:solidFill>
                <a:latin typeface="Liberation Serif"/>
                <a:cs typeface="Liberation Serif"/>
              </a:rPr>
              <a:t>the</a:t>
            </a:r>
            <a:r>
              <a:rPr sz="2400" b="1" spc="-45" dirty="0">
                <a:solidFill>
                  <a:srgbClr val="007F7F"/>
                </a:solidFill>
                <a:latin typeface="Liberation Serif"/>
                <a:cs typeface="Liberation Serif"/>
              </a:rPr>
              <a:t> </a:t>
            </a:r>
            <a:r>
              <a:rPr sz="2400" b="1" dirty="0">
                <a:solidFill>
                  <a:srgbClr val="007F7F"/>
                </a:solidFill>
                <a:latin typeface="Liberation Serif"/>
                <a:cs typeface="Liberation Serif"/>
              </a:rPr>
              <a:t>park</a:t>
            </a:r>
            <a:r>
              <a:rPr sz="2400" b="1" dirty="0">
                <a:latin typeface="Liberation Serif"/>
                <a:cs typeface="Liberation Serif"/>
              </a:rPr>
              <a:t>].</a:t>
            </a:r>
            <a:endParaRPr sz="2400" dirty="0">
              <a:latin typeface="Liberation Serif"/>
              <a:cs typeface="Liberation Seri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5B9C7-23BB-C27F-50B5-CAE2FB319D28}"/>
              </a:ext>
            </a:extLst>
          </p:cNvPr>
          <p:cNvSpPr txBox="1"/>
          <p:nvPr/>
        </p:nvSpPr>
        <p:spPr>
          <a:xfrm>
            <a:off x="6962775" y="0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Shallow Parsing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918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30828B62F68548B536606B169F73C7" ma:contentTypeVersion="4" ma:contentTypeDescription="Create a new document." ma:contentTypeScope="" ma:versionID="e81a1a7dd6fade02954d078aa3427748">
  <xsd:schema xmlns:xsd="http://www.w3.org/2001/XMLSchema" xmlns:xs="http://www.w3.org/2001/XMLSchema" xmlns:p="http://schemas.microsoft.com/office/2006/metadata/properties" xmlns:ns2="f8b3528e-c29d-4111-b526-c93a7a094c4f" targetNamespace="http://schemas.microsoft.com/office/2006/metadata/properties" ma:root="true" ma:fieldsID="09227fdc07b02cec8d2dcb19b26e5d97" ns2:_="">
    <xsd:import namespace="f8b3528e-c29d-4111-b526-c93a7a094c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b3528e-c29d-4111-b526-c93a7a094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706A94-FB39-4416-9892-D1A070BB8EC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23BAEBA-661E-49DD-94B8-90B5E8F614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E85660-192A-4829-8489-159F1AE7BBB3}">
  <ds:schemaRefs>
    <ds:schemaRef ds:uri="f8b3528e-c29d-4111-b526-c93a7a094c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1710</Words>
  <Application>Microsoft Office PowerPoint</Application>
  <PresentationFormat>Widescreen</PresentationFormat>
  <Paragraphs>162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굴림</vt:lpstr>
      <vt:lpstr>Arial</vt:lpstr>
      <vt:lpstr>Calibri</vt:lpstr>
      <vt:lpstr>Calibri Light</vt:lpstr>
      <vt:lpstr>Carlito</vt:lpstr>
      <vt:lpstr>Liberation Sans</vt:lpstr>
      <vt:lpstr>Liberation Serif</vt:lpstr>
      <vt:lpstr>Söhne</vt:lpstr>
      <vt:lpstr>Symbol</vt:lpstr>
      <vt:lpstr>Times New Roman</vt:lpstr>
      <vt:lpstr>Office Theme</vt:lpstr>
      <vt:lpstr>PowerPoint Presentation</vt:lpstr>
      <vt:lpstr>PowerPoint Presentation</vt:lpstr>
      <vt:lpstr>Ambiguity in CFG </vt:lpstr>
      <vt:lpstr>Produce CFG: The spy saw the cop with the binoculars</vt:lpstr>
      <vt:lpstr>Probabilistic Context-free Grammars (PCFGs)</vt:lpstr>
      <vt:lpstr>PowerPoint Presentation</vt:lpstr>
      <vt:lpstr>CKY Parsing</vt:lpstr>
      <vt:lpstr>Probabilistic CKY Parsing  (0,2) -&gt; NP = 0.4 * 0.02 * 0.3 = 0.0024 (3,5) -&gt; NP = 0.4 * 0.01 * 0.3 = 0.0012 (0,5) -&gt; S = 0.0012 * 0.0024 = 0.0000192 </vt:lpstr>
      <vt:lpstr>PowerPoint Presentation</vt:lpstr>
      <vt:lpstr>PowerPoint Presentation</vt:lpstr>
      <vt:lpstr>Conditional Random Field</vt:lpstr>
      <vt:lpstr>Features in a CRF POS Tagger</vt:lpstr>
      <vt:lpstr>Features for CRF Named Entity Recognizers</vt:lpstr>
      <vt:lpstr>Dependency Parsing – Dependency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Introduction</dc:title>
  <dc:creator>Sudeshna Sarkar</dc:creator>
  <cp:lastModifiedBy>Aastha Kumar</cp:lastModifiedBy>
  <cp:revision>23</cp:revision>
  <dcterms:created xsi:type="dcterms:W3CDTF">2024-02-16T04:58:17Z</dcterms:created>
  <dcterms:modified xsi:type="dcterms:W3CDTF">2024-11-27T06:26:41Z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2019-08-15T00:00:00Z</vt:filetime>
  </property>
  <property fmtid="{D5CDD505-2E9C-101B-9397-08002B2CF9AE}" pid="3" name="Creator">
    <vt:lpwstr>Acrobat PDFMaker 11 for PowerPoint</vt:lpwstr>
  </property>
  <property fmtid="{D5CDD505-2E9C-101B-9397-08002B2CF9AE}" pid="4" name="LastSaved">
    <vt:filetime>2024-02-16T00:00:00Z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ContentTypeId">
    <vt:lpwstr>0x0101000C30828B62F68548B536606B169F73C7</vt:lpwstr>
  </property>
</Properties>
</file>